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60" r:id="rId7"/>
    <p:sldId id="261" r:id="rId8"/>
    <p:sldId id="281" r:id="rId9"/>
    <p:sldId id="280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E34"/>
    <a:srgbClr val="E24214"/>
    <a:srgbClr val="F5D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9EE54-2F74-4D45-B425-BFE73CC65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CE046-B5AE-4226-A92B-0DDBC8E8FA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CE046-B5AE-4226-A92B-0DDBC8E8FA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CE046-B5AE-4226-A92B-0DDBC8E8FA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CE046-B5AE-4226-A92B-0DDBC8E8FA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CE046-B5AE-4226-A92B-0DDBC8E8FA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CE046-B5AE-4226-A92B-0DDBC8E8FA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1CE046-B5AE-4226-A92B-0DDBC8E8FA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CE046-B5AE-4226-A92B-0DDBC8E8FA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F819-0DB7-4AD4-A0F2-2F584A01BF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560D-1122-4674-BD2C-B94A6BD91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F819-0DB7-4AD4-A0F2-2F584A01BF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560D-1122-4674-BD2C-B94A6BD91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F819-0DB7-4AD4-A0F2-2F584A01BF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560D-1122-4674-BD2C-B94A6BD91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F819-0DB7-4AD4-A0F2-2F584A01BF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560D-1122-4674-BD2C-B94A6BD91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F819-0DB7-4AD4-A0F2-2F584A01BF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560D-1122-4674-BD2C-B94A6BD91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F819-0DB7-4AD4-A0F2-2F584A01BF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560D-1122-4674-BD2C-B94A6BD91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F819-0DB7-4AD4-A0F2-2F584A01BF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560D-1122-4674-BD2C-B94A6BD91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F819-0DB7-4AD4-A0F2-2F584A01BF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560D-1122-4674-BD2C-B94A6BD91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F819-0DB7-4AD4-A0F2-2F584A01BF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560D-1122-4674-BD2C-B94A6BD91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F819-0DB7-4AD4-A0F2-2F584A01BF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560D-1122-4674-BD2C-B94A6BD91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F819-0DB7-4AD4-A0F2-2F584A01BF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560D-1122-4674-BD2C-B94A6BD91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6F819-0DB7-4AD4-A0F2-2F584A01BF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5560D-1122-4674-BD2C-B94A6BD912B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29030" y="0"/>
            <a:ext cx="12221030" cy="6858000"/>
            <a:chOff x="-29030" y="0"/>
            <a:chExt cx="12221030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35"/>
            <a:stretch>
              <a:fillRect/>
            </a:stretch>
          </p:blipFill>
          <p:spPr>
            <a:xfrm>
              <a:off x="1785257" y="0"/>
              <a:ext cx="10406743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029" b="67830"/>
            <a:stretch>
              <a:fillRect/>
            </a:stretch>
          </p:blipFill>
          <p:spPr>
            <a:xfrm>
              <a:off x="0" y="0"/>
              <a:ext cx="3425371" cy="220617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9" t="84868" r="57243"/>
            <a:stretch>
              <a:fillRect/>
            </a:stretch>
          </p:blipFill>
          <p:spPr>
            <a:xfrm>
              <a:off x="-29030" y="5820229"/>
              <a:ext cx="4368801" cy="103777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3" y="341476"/>
            <a:ext cx="1587847" cy="1523218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718457" y="506188"/>
            <a:ext cx="9688286" cy="5368469"/>
            <a:chOff x="718457" y="1291001"/>
            <a:chExt cx="9421586" cy="3566340"/>
          </a:xfrm>
        </p:grpSpPr>
        <p:sp>
          <p:nvSpPr>
            <p:cNvPr id="14" name="文本框 13"/>
            <p:cNvSpPr txBox="1"/>
            <p:nvPr/>
          </p:nvSpPr>
          <p:spPr>
            <a:xfrm>
              <a:off x="718457" y="2153201"/>
              <a:ext cx="9421586" cy="14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>
                  <a:ln w="41275">
                    <a:solidFill>
                      <a:schemeClr val="bg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E24214"/>
                      </a:gs>
                      <a:gs pos="100000">
                        <a:srgbClr val="C00000"/>
                      </a:gs>
                    </a:gsLst>
                    <a:lin ang="5400000" scaled="1"/>
                  </a:gradFill>
                  <a:latin typeface="叶根友毛笔行书2.0版" panose="02010601030101010101" pitchFamily="2" charset="-122"/>
                  <a:ea typeface="叶根友毛笔行书2.0版" panose="02010601030101010101" pitchFamily="2" charset="-122"/>
                </a:rPr>
                <a:t>“</a:t>
              </a:r>
              <a:r>
                <a:rPr lang="zh-CN" altLang="en-US" sz="6600" b="1" dirty="0">
                  <a:ln w="41275">
                    <a:solidFill>
                      <a:schemeClr val="bg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E24214"/>
                      </a:gs>
                      <a:gs pos="100000">
                        <a:srgbClr val="C00000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共抗疫情，爱国力行”五四特别主题云团日活动</a:t>
              </a:r>
              <a:endParaRPr lang="zh-CN" altLang="en-US" sz="6600" b="1" dirty="0">
                <a:ln w="41275"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E24214"/>
                    </a:gs>
                    <a:gs pos="100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751742" y="1291001"/>
              <a:ext cx="5388301" cy="388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spc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土木工程学院分团委</a:t>
              </a:r>
              <a:endParaRPr lang="zh-CN" altLang="en-US" sz="3200" spc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115815" y="4208652"/>
              <a:ext cx="7436399" cy="648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300" dirty="0">
                  <a:latin typeface="微软雅黑" panose="020B0503020204020204" pitchFamily="34" charset="-122"/>
                  <a:ea typeface="方正大标宋简体" panose="02010601030101010101"/>
                </a:rPr>
                <a:t>201X</a:t>
              </a:r>
              <a:r>
                <a:rPr lang="zh-CN" altLang="en-US" sz="2800" spc="300" dirty="0">
                  <a:latin typeface="微软雅黑" panose="020B0503020204020204" pitchFamily="34" charset="-122"/>
                  <a:ea typeface="方正大标宋简体" panose="02010601030101010101"/>
                </a:rPr>
                <a:t>班土木</a:t>
              </a:r>
              <a:r>
                <a:rPr lang="en-US" altLang="zh-CN" sz="2800" spc="300" dirty="0">
                  <a:latin typeface="微软雅黑" panose="020B0503020204020204" pitchFamily="34" charset="-122"/>
                  <a:ea typeface="方正大标宋简体" panose="02010601030101010101"/>
                </a:rPr>
                <a:t>/</a:t>
              </a:r>
              <a:r>
                <a:rPr lang="zh-CN" altLang="en-US" sz="2800" spc="300" dirty="0">
                  <a:latin typeface="微软雅黑" panose="020B0503020204020204" pitchFamily="34" charset="-122"/>
                  <a:ea typeface="方正大标宋简体" panose="02010601030101010101"/>
                </a:rPr>
                <a:t>铁道</a:t>
              </a:r>
              <a:r>
                <a:rPr lang="en-US" altLang="zh-CN" sz="2800" spc="300" dirty="0">
                  <a:latin typeface="微软雅黑" panose="020B0503020204020204" pitchFamily="34" charset="-122"/>
                  <a:ea typeface="方正大标宋简体" panose="02010601030101010101"/>
                </a:rPr>
                <a:t>X</a:t>
              </a:r>
              <a:r>
                <a:rPr lang="zh-CN" altLang="en-US" sz="2800" spc="300" dirty="0">
                  <a:latin typeface="微软雅黑" panose="020B0503020204020204" pitchFamily="34" charset="-122"/>
                  <a:ea typeface="方正大标宋简体" panose="02010601030101010101"/>
                </a:rPr>
                <a:t>班团支部</a:t>
              </a:r>
              <a:endParaRPr lang="en-US" altLang="zh-CN" sz="2800" spc="300" dirty="0">
                <a:latin typeface="微软雅黑" panose="020B0503020204020204" pitchFamily="34" charset="-122"/>
                <a:ea typeface="方正大标宋简体" panose="02010601030101010101"/>
              </a:endParaRPr>
            </a:p>
            <a:p>
              <a:pPr algn="ctr"/>
              <a:r>
                <a:rPr lang="en-US" altLang="zh-CN" sz="2800" spc="300" dirty="0">
                  <a:latin typeface="微软雅黑" panose="020B0503020204020204" pitchFamily="34" charset="-122"/>
                  <a:ea typeface="方正大标宋简体" panose="02010601030101010101"/>
                </a:rPr>
                <a:t>2020</a:t>
              </a:r>
              <a:r>
                <a:rPr lang="zh-CN" altLang="en-US" sz="2800" spc="300" dirty="0">
                  <a:latin typeface="微软雅黑" panose="020B0503020204020204" pitchFamily="34" charset="-122"/>
                  <a:ea typeface="方正大标宋简体" panose="02010601030101010101"/>
                </a:rPr>
                <a:t>年</a:t>
              </a:r>
              <a:r>
                <a:rPr lang="en-US" altLang="zh-CN" sz="2800" spc="300" dirty="0">
                  <a:latin typeface="微软雅黑" panose="020B0503020204020204" pitchFamily="34" charset="-122"/>
                  <a:ea typeface="方正大标宋简体" panose="02010601030101010101"/>
                </a:rPr>
                <a:t>5</a:t>
              </a:r>
              <a:r>
                <a:rPr lang="zh-CN" altLang="en-US" sz="2800" spc="300" dirty="0">
                  <a:latin typeface="微软雅黑" panose="020B0503020204020204" pitchFamily="34" charset="-122"/>
                  <a:ea typeface="方正大标宋简体" panose="02010601030101010101"/>
                </a:rPr>
                <a:t>月</a:t>
              </a:r>
              <a:r>
                <a:rPr lang="en-US" altLang="zh-CN" sz="2800" spc="300" dirty="0">
                  <a:latin typeface="微软雅黑" panose="020B0503020204020204" pitchFamily="34" charset="-122"/>
                  <a:ea typeface="方正大标宋简体" panose="02010601030101010101"/>
                </a:rPr>
                <a:t>X</a:t>
              </a:r>
              <a:r>
                <a:rPr lang="zh-CN" altLang="en-US" sz="2800" spc="300" dirty="0">
                  <a:latin typeface="微软雅黑" panose="020B0503020204020204" pitchFamily="34" charset="-122"/>
                  <a:ea typeface="方正大标宋简体" panose="02010601030101010101"/>
                </a:rPr>
                <a:t>日</a:t>
              </a:r>
              <a:endParaRPr lang="zh-CN" altLang="en-US" sz="2800" spc="300" dirty="0">
                <a:latin typeface="微软雅黑" panose="020B0503020204020204" pitchFamily="34" charset="-122"/>
                <a:ea typeface="方正大标宋简体" panose="02010601030101010101"/>
              </a:endParaRPr>
            </a:p>
          </p:txBody>
        </p:sp>
      </p:grpSp>
      <p:pic>
        <p:nvPicPr>
          <p:cNvPr id="20" name="Shire Music,Riptide Music - Epiphan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49352" y="-609600"/>
            <a:ext cx="609600" cy="6096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4" y="214808"/>
            <a:ext cx="1201401" cy="1247787"/>
          </a:xfrm>
          <a:prstGeom prst="rect">
            <a:avLst/>
          </a:prstGeom>
        </p:spPr>
      </p:pic>
    </p:spTree>
  </p:cSld>
  <p:clrMapOvr>
    <a:masterClrMapping/>
  </p:clrMapOvr>
  <p:transition spd="med" advTm="45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5029" b="67830"/>
          <a:stretch>
            <a:fillRect/>
          </a:stretch>
        </p:blipFill>
        <p:spPr>
          <a:xfrm>
            <a:off x="0" y="0"/>
            <a:ext cx="3425371" cy="22061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3" y="341476"/>
            <a:ext cx="1587847" cy="152321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57534" y="2736332"/>
            <a:ext cx="5981895" cy="1298638"/>
          </a:xfrm>
          <a:prstGeom prst="rect">
            <a:avLst/>
          </a:prstGeom>
          <a:ln w="22225">
            <a:solidFill>
              <a:srgbClr val="C00000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剪去单角 21"/>
          <p:cNvSpPr/>
          <p:nvPr/>
        </p:nvSpPr>
        <p:spPr>
          <a:xfrm>
            <a:off x="1057534" y="2736332"/>
            <a:ext cx="1380866" cy="1298639"/>
          </a:xfrm>
          <a:prstGeom prst="snip1Rect">
            <a:avLst>
              <a:gd name="adj" fmla="val 23797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138367" y="3044279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54" y="1169111"/>
            <a:ext cx="7466666" cy="568888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25371" y="3044279"/>
            <a:ext cx="4289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300" dirty="0"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唱国歌</a:t>
            </a:r>
            <a:endParaRPr lang="zh-CN" altLang="en-US" sz="4000" spc="300" dirty="0">
              <a:latin typeface="方正大标宋简体" panose="02010601030101010101" pitchFamily="2" charset="-122"/>
              <a:ea typeface="方正大标宋简体" panose="02010601030101010101" pitchFamily="2" charset="-122"/>
            </a:endParaRPr>
          </a:p>
        </p:txBody>
      </p:sp>
    </p:spTree>
  </p:cSld>
  <p:clrMapOvr>
    <a:masterClrMapping/>
  </p:clrMapOvr>
  <p:transition spd="med" advTm="45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5029" b="67830"/>
          <a:stretch>
            <a:fillRect/>
          </a:stretch>
        </p:blipFill>
        <p:spPr>
          <a:xfrm>
            <a:off x="0" y="0"/>
            <a:ext cx="3425371" cy="22061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3" y="341476"/>
            <a:ext cx="1587847" cy="152321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57534" y="2736332"/>
            <a:ext cx="5981895" cy="1298638"/>
          </a:xfrm>
          <a:prstGeom prst="rect">
            <a:avLst/>
          </a:prstGeom>
          <a:ln w="22225">
            <a:solidFill>
              <a:srgbClr val="C00000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剪去单角 21"/>
          <p:cNvSpPr/>
          <p:nvPr/>
        </p:nvSpPr>
        <p:spPr>
          <a:xfrm>
            <a:off x="1057534" y="2736332"/>
            <a:ext cx="1380866" cy="1298639"/>
          </a:xfrm>
          <a:prstGeom prst="snip1Rect">
            <a:avLst>
              <a:gd name="adj" fmla="val 23797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138367" y="3044279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54" y="1169111"/>
            <a:ext cx="7466666" cy="568888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25371" y="3044279"/>
            <a:ext cx="4289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300" dirty="0"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微团课</a:t>
            </a:r>
            <a:endParaRPr lang="zh-CN" altLang="en-US" sz="4000" spc="300" dirty="0">
              <a:latin typeface="方正大标宋简体" panose="02010601030101010101" pitchFamily="2" charset="-122"/>
              <a:ea typeface="方正大标宋简体" panose="02010601030101010101" pitchFamily="2" charset="-122"/>
            </a:endParaRPr>
          </a:p>
        </p:txBody>
      </p:sp>
    </p:spTree>
  </p:cSld>
  <p:clrMapOvr>
    <a:masterClrMapping/>
  </p:clrMapOvr>
  <p:transition spd="med" advTm="45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5029" b="67830"/>
          <a:stretch>
            <a:fillRect/>
          </a:stretch>
        </p:blipFill>
        <p:spPr>
          <a:xfrm>
            <a:off x="0" y="0"/>
            <a:ext cx="3425371" cy="22061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3" y="341476"/>
            <a:ext cx="1587847" cy="152321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57534" y="2736332"/>
            <a:ext cx="5981895" cy="1298638"/>
          </a:xfrm>
          <a:prstGeom prst="rect">
            <a:avLst/>
          </a:prstGeom>
          <a:ln w="22225">
            <a:solidFill>
              <a:srgbClr val="C00000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剪去单角 21"/>
          <p:cNvSpPr/>
          <p:nvPr/>
        </p:nvSpPr>
        <p:spPr>
          <a:xfrm>
            <a:off x="1057534" y="2736332"/>
            <a:ext cx="1380866" cy="1298639"/>
          </a:xfrm>
          <a:prstGeom prst="snip1Rect">
            <a:avLst>
              <a:gd name="adj" fmla="val 23797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138367" y="3044279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54" y="1169111"/>
            <a:ext cx="7466666" cy="568888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25371" y="3044279"/>
            <a:ext cx="4289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300" dirty="0"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学习典型</a:t>
            </a:r>
            <a:endParaRPr lang="zh-CN" altLang="en-US" sz="4000" spc="300" dirty="0">
              <a:latin typeface="方正大标宋简体" panose="02010601030101010101" pitchFamily="2" charset="-122"/>
              <a:ea typeface="方正大标宋简体" panose="02010601030101010101" pitchFamily="2" charset="-122"/>
            </a:endParaRPr>
          </a:p>
        </p:txBody>
      </p:sp>
    </p:spTree>
  </p:cSld>
  <p:clrMapOvr>
    <a:masterClrMapping/>
  </p:clrMapOvr>
  <p:transition spd="med" advTm="45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5029" b="67830"/>
          <a:stretch>
            <a:fillRect/>
          </a:stretch>
        </p:blipFill>
        <p:spPr>
          <a:xfrm>
            <a:off x="0" y="0"/>
            <a:ext cx="3425371" cy="22061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3" y="341476"/>
            <a:ext cx="1587847" cy="152321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57534" y="2736332"/>
            <a:ext cx="5981895" cy="1298638"/>
          </a:xfrm>
          <a:prstGeom prst="rect">
            <a:avLst/>
          </a:prstGeom>
          <a:ln w="22225">
            <a:solidFill>
              <a:srgbClr val="C00000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剪去单角 21"/>
          <p:cNvSpPr/>
          <p:nvPr/>
        </p:nvSpPr>
        <p:spPr>
          <a:xfrm>
            <a:off x="1057534" y="2736332"/>
            <a:ext cx="1380866" cy="1298639"/>
          </a:xfrm>
          <a:prstGeom prst="snip1Rect">
            <a:avLst>
              <a:gd name="adj" fmla="val 23797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138367" y="3044279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54" y="1169111"/>
            <a:ext cx="7466666" cy="568888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25371" y="3044279"/>
            <a:ext cx="4289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300" dirty="0"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重温入团誓词</a:t>
            </a:r>
            <a:endParaRPr lang="zh-CN" altLang="en-US" sz="4000" spc="300" dirty="0">
              <a:latin typeface="方正大标宋简体" panose="02010601030101010101" pitchFamily="2" charset="-122"/>
              <a:ea typeface="方正大标宋简体" panose="02010601030101010101" pitchFamily="2" charset="-122"/>
            </a:endParaRPr>
          </a:p>
        </p:txBody>
      </p:sp>
    </p:spTree>
  </p:cSld>
  <p:clrMapOvr>
    <a:masterClrMapping/>
  </p:clrMapOvr>
  <p:transition spd="med" advTm="45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5029" b="67830"/>
          <a:stretch>
            <a:fillRect/>
          </a:stretch>
        </p:blipFill>
        <p:spPr>
          <a:xfrm>
            <a:off x="0" y="0"/>
            <a:ext cx="3425371" cy="22061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3" y="341476"/>
            <a:ext cx="1587847" cy="152321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57534" y="2736332"/>
            <a:ext cx="5981895" cy="1298638"/>
          </a:xfrm>
          <a:prstGeom prst="rect">
            <a:avLst/>
          </a:prstGeom>
          <a:ln w="22225">
            <a:solidFill>
              <a:srgbClr val="C00000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: 剪去单角 21"/>
          <p:cNvSpPr/>
          <p:nvPr/>
        </p:nvSpPr>
        <p:spPr>
          <a:xfrm>
            <a:off x="1057534" y="2736332"/>
            <a:ext cx="1380866" cy="1298639"/>
          </a:xfrm>
          <a:prstGeom prst="snip1Rect">
            <a:avLst>
              <a:gd name="adj" fmla="val 23797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38367" y="3044279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54" y="1169111"/>
            <a:ext cx="7466666" cy="568888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25371" y="3044279"/>
            <a:ext cx="4289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spc="300" dirty="0">
                <a:solidFill>
                  <a:prstClr val="black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唱团歌</a:t>
            </a:r>
            <a:endParaRPr kumimoji="0" lang="zh-CN" altLang="en-US" sz="40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大标宋简体" panose="02010601030101010101" pitchFamily="2" charset="-122"/>
              <a:ea typeface="方正大标宋简体" panose="02010601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45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29030" y="0"/>
            <a:ext cx="12221030" cy="6858000"/>
            <a:chOff x="-29030" y="0"/>
            <a:chExt cx="12221030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35"/>
            <a:stretch>
              <a:fillRect/>
            </a:stretch>
          </p:blipFill>
          <p:spPr>
            <a:xfrm>
              <a:off x="1785257" y="0"/>
              <a:ext cx="10406743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029" b="67830"/>
            <a:stretch>
              <a:fillRect/>
            </a:stretch>
          </p:blipFill>
          <p:spPr>
            <a:xfrm>
              <a:off x="0" y="0"/>
              <a:ext cx="3425371" cy="220617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9" t="84868" r="57243"/>
            <a:stretch>
              <a:fillRect/>
            </a:stretch>
          </p:blipFill>
          <p:spPr>
            <a:xfrm>
              <a:off x="-29030" y="5820229"/>
              <a:ext cx="4368801" cy="103777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3" y="341476"/>
            <a:ext cx="1587847" cy="1523218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537848" y="1677403"/>
            <a:ext cx="11116304" cy="3312928"/>
            <a:chOff x="537848" y="1864694"/>
            <a:chExt cx="11116304" cy="3312928"/>
          </a:xfrm>
        </p:grpSpPr>
        <p:sp>
          <p:nvSpPr>
            <p:cNvPr id="14" name="文本框 13"/>
            <p:cNvSpPr txBox="1"/>
            <p:nvPr/>
          </p:nvSpPr>
          <p:spPr>
            <a:xfrm>
              <a:off x="537848" y="1864694"/>
              <a:ext cx="111163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b="1" dirty="0">
                  <a:ln w="41275">
                    <a:solidFill>
                      <a:schemeClr val="bg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E24214"/>
                      </a:gs>
                      <a:gs pos="100000">
                        <a:srgbClr val="C00000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共抗疫情，爱国力行</a:t>
              </a:r>
              <a:endParaRPr lang="zh-CN" altLang="en-US" sz="8000" b="1" dirty="0">
                <a:ln w="41275"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E24214"/>
                    </a:gs>
                    <a:gs pos="100000">
                      <a:srgbClr val="C0000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691462" y="4223515"/>
              <a:ext cx="52239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300" dirty="0">
                  <a:latin typeface="方正大标宋简体" panose="02010601030101010101" pitchFamily="2" charset="-122"/>
                  <a:ea typeface="方正大标宋简体" panose="02010601030101010101" pitchFamily="2" charset="-122"/>
                </a:rPr>
                <a:t>201X</a:t>
              </a:r>
              <a:r>
                <a:rPr lang="zh-CN" altLang="en-US" sz="2800" spc="300" dirty="0">
                  <a:latin typeface="方正大标宋简体" panose="02010601030101010101" pitchFamily="2" charset="-122"/>
                  <a:ea typeface="方正大标宋简体" panose="02010601030101010101" pitchFamily="2" charset="-122"/>
                </a:rPr>
                <a:t>级土木</a:t>
              </a:r>
              <a:r>
                <a:rPr lang="en-US" altLang="zh-CN" sz="2800" spc="300" dirty="0">
                  <a:latin typeface="方正大标宋简体" panose="02010601030101010101" pitchFamily="2" charset="-122"/>
                  <a:ea typeface="方正大标宋简体" panose="02010601030101010101" pitchFamily="2" charset="-122"/>
                </a:rPr>
                <a:t>/</a:t>
              </a:r>
              <a:r>
                <a:rPr lang="zh-CN" altLang="en-US" sz="2800" spc="300" dirty="0">
                  <a:latin typeface="方正大标宋简体" panose="02010601030101010101" pitchFamily="2" charset="-122"/>
                  <a:ea typeface="方正大标宋简体" panose="02010601030101010101" pitchFamily="2" charset="-122"/>
                </a:rPr>
                <a:t>铁道</a:t>
              </a:r>
              <a:r>
                <a:rPr lang="en-US" altLang="zh-CN" sz="2800" spc="300" dirty="0">
                  <a:latin typeface="方正大标宋简体" panose="02010601030101010101" pitchFamily="2" charset="-122"/>
                  <a:ea typeface="方正大标宋简体" panose="02010601030101010101" pitchFamily="2" charset="-122"/>
                </a:rPr>
                <a:t>X</a:t>
              </a:r>
              <a:r>
                <a:rPr lang="zh-CN" altLang="en-US" sz="2800" spc="300" dirty="0">
                  <a:latin typeface="方正大标宋简体" panose="02010601030101010101" pitchFamily="2" charset="-122"/>
                  <a:ea typeface="方正大标宋简体" panose="02010601030101010101" pitchFamily="2" charset="-122"/>
                </a:rPr>
                <a:t>班团支部</a:t>
              </a:r>
              <a:endParaRPr lang="en-US" altLang="zh-CN" sz="2800" spc="300" dirty="0">
                <a:latin typeface="方正大标宋简体" panose="02010601030101010101" pitchFamily="2" charset="-122"/>
                <a:ea typeface="方正大标宋简体" panose="02010601030101010101" pitchFamily="2" charset="-122"/>
              </a:endParaRPr>
            </a:p>
            <a:p>
              <a:pPr algn="ctr"/>
              <a:r>
                <a:rPr lang="en-US" altLang="zh-CN" sz="2800" spc="300" dirty="0">
                  <a:latin typeface="方正大标宋简体" panose="02010601030101010101" pitchFamily="2" charset="-122"/>
                  <a:ea typeface="方正大标宋简体" panose="02010601030101010101" pitchFamily="2" charset="-122"/>
                </a:rPr>
                <a:t>2020</a:t>
              </a:r>
              <a:r>
                <a:rPr lang="zh-CN" altLang="en-US" sz="2800" spc="300" dirty="0">
                  <a:latin typeface="方正大标宋简体" panose="02010601030101010101" pitchFamily="2" charset="-122"/>
                  <a:ea typeface="方正大标宋简体" panose="02010601030101010101" pitchFamily="2" charset="-122"/>
                </a:rPr>
                <a:t>年</a:t>
              </a:r>
              <a:r>
                <a:rPr lang="en-US" altLang="zh-CN" sz="2800" spc="300" dirty="0">
                  <a:latin typeface="方正大标宋简体" panose="02010601030101010101" pitchFamily="2" charset="-122"/>
                  <a:ea typeface="方正大标宋简体" panose="02010601030101010101" pitchFamily="2" charset="-122"/>
                </a:rPr>
                <a:t>5</a:t>
              </a:r>
              <a:r>
                <a:rPr lang="zh-CN" altLang="en-US" sz="2800" spc="300" dirty="0">
                  <a:latin typeface="方正大标宋简体" panose="02010601030101010101" pitchFamily="2" charset="-122"/>
                  <a:ea typeface="方正大标宋简体" panose="02010601030101010101" pitchFamily="2" charset="-122"/>
                </a:rPr>
                <a:t>月</a:t>
              </a:r>
              <a:r>
                <a:rPr lang="en-US" altLang="zh-CN" sz="2800" spc="300" dirty="0">
                  <a:latin typeface="方正大标宋简体" panose="02010601030101010101" pitchFamily="2" charset="-122"/>
                  <a:ea typeface="方正大标宋简体" panose="02010601030101010101" pitchFamily="2" charset="-122"/>
                </a:rPr>
                <a:t>X</a:t>
              </a:r>
              <a:r>
                <a:rPr lang="zh-CN" altLang="en-US" sz="2800" spc="300" dirty="0">
                  <a:latin typeface="方正大标宋简体" panose="02010601030101010101" pitchFamily="2" charset="-122"/>
                  <a:ea typeface="方正大标宋简体" panose="02010601030101010101" pitchFamily="2" charset="-122"/>
                </a:rPr>
                <a:t>日</a:t>
              </a:r>
              <a:endParaRPr lang="zh-CN" altLang="en-US" sz="2800" spc="300" dirty="0">
                <a:latin typeface="方正大标宋简体" panose="02010601030101010101" pitchFamily="2" charset="-122"/>
                <a:ea typeface="方正大标宋简体" panose="02010601030101010101" pitchFamily="2" charset="-122"/>
              </a:endParaRPr>
            </a:p>
          </p:txBody>
        </p:sp>
      </p:grpSp>
    </p:spTree>
  </p:cSld>
  <p:clrMapOvr>
    <a:masterClrMapping/>
  </p:clrMapOvr>
  <p:transition spd="med" advTm="45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PRESENTATION_TITLE" val="080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WPS 演示</Application>
  <PresentationFormat>宽屏</PresentationFormat>
  <Paragraphs>32</Paragraphs>
  <Slides>7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Wingdings</vt:lpstr>
      <vt:lpstr>叶根友毛笔行书2.0版</vt:lpstr>
      <vt:lpstr>微软雅黑</vt:lpstr>
      <vt:lpstr>方正大标宋简体</vt:lpstr>
      <vt:lpstr>方正大标宋简体</vt:lpstr>
      <vt:lpstr>Arial Unicode MS</vt:lpstr>
      <vt:lpstr>等线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0806</dc:title>
  <dc:creator>龙时富</dc:creator>
  <cp:lastModifiedBy>Gentle.</cp:lastModifiedBy>
  <cp:revision>28</cp:revision>
  <dcterms:created xsi:type="dcterms:W3CDTF">2017-08-06T05:18:00Z</dcterms:created>
  <dcterms:modified xsi:type="dcterms:W3CDTF">2020-04-30T12:24:39Z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2052-11.1.0.8567</vt:lpwstr>
  </property>
</Properties>
</file>