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7" r:id="rId3"/>
    <p:sldId id="261" r:id="rId4"/>
    <p:sldId id="263" r:id="rId5"/>
    <p:sldId id="284" r:id="rId6"/>
    <p:sldId id="268" r:id="rId7"/>
    <p:sldId id="265" r:id="rId8"/>
    <p:sldId id="292" r:id="rId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0005"/>
    <a:srgbClr val="820003"/>
    <a:srgbClr val="CC0000"/>
    <a:srgbClr val="DE0005"/>
    <a:srgbClr val="E6E6E6"/>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A61DAC-B713-4F50-B570-CFC9A1AC8FA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A3BB1-702B-499D-98FB-06B35E6DF78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0650" y="-2660650"/>
            <a:ext cx="6870700" cy="12192000"/>
          </a:xfrm>
          <a:prstGeom prst="rect">
            <a:avLst/>
          </a:prstGeom>
        </p:spPr>
      </p:pic>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0DA2CC75-8280-4D50-8556-C2874ADEF92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190E77-D57C-49F8-ADC2-FB99C50EBC2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DA2CC75-8280-4D50-8556-C2874ADEF92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190E77-D57C-49F8-ADC2-FB99C50EBC2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DA2CC75-8280-4D50-8556-C2874ADEF92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190E77-D57C-49F8-ADC2-FB99C50EBC2E}" type="slidenum">
              <a:rPr lang="zh-CN" altLang="en-US" smtClean="0"/>
            </a:fld>
            <a:endParaRPr lang="zh-CN" altLang="en-US"/>
          </a:p>
        </p:txBody>
      </p:sp>
      <p:sp>
        <p:nvSpPr>
          <p:cNvPr id="7" name="文本框 6"/>
          <p:cNvSpPr txBox="1"/>
          <p:nvPr userDrawn="1"/>
        </p:nvSpPr>
        <p:spPr>
          <a:xfrm>
            <a:off x="4218317" y="2286000"/>
            <a:ext cx="3027872" cy="646331"/>
          </a:xfrm>
          <a:prstGeom prst="rect">
            <a:avLst/>
          </a:prstGeom>
          <a:noFill/>
        </p:spPr>
        <p:txBody>
          <a:bodyPr wrap="square" rtlCol="0">
            <a:spAutoFit/>
          </a:bodyPr>
          <a:lstStyle/>
          <a:p>
            <a:pPr algn="ctr"/>
            <a:r>
              <a:rPr lang="en-US" altLang="zh-CN" dirty="0">
                <a:solidFill>
                  <a:schemeClr val="bg1"/>
                </a:solidFill>
              </a:rPr>
              <a:t>www.tukuppt.com </a:t>
            </a:r>
            <a:r>
              <a:rPr lang="zh-CN" altLang="en-US" dirty="0">
                <a:solidFill>
                  <a:schemeClr val="bg1"/>
                </a:solidFill>
              </a:rPr>
              <a:t>熊猫办公 高效办公在熊猫</a:t>
            </a:r>
            <a:endParaRPr lang="zh-CN" altLang="en-US" dirty="0">
              <a:solidFill>
                <a:schemeClr val="bg1"/>
              </a:solidFill>
            </a:endParaRPr>
          </a:p>
        </p:txBody>
      </p:sp>
      <p:sp>
        <p:nvSpPr>
          <p:cNvPr id="8" name="文本框 7"/>
          <p:cNvSpPr txBox="1"/>
          <p:nvPr userDrawn="1"/>
        </p:nvSpPr>
        <p:spPr>
          <a:xfrm>
            <a:off x="4218316" y="3678129"/>
            <a:ext cx="5503653" cy="646331"/>
          </a:xfrm>
          <a:prstGeom prst="rect">
            <a:avLst/>
          </a:prstGeom>
          <a:noFill/>
        </p:spPr>
        <p:txBody>
          <a:bodyPr wrap="square" rtlCol="0">
            <a:spAutoFit/>
          </a:bodyPr>
          <a:lstStyle/>
          <a:p>
            <a:pPr algn="ctr"/>
            <a:r>
              <a:rPr lang="zh-CN" altLang="en-US" dirty="0">
                <a:solidFill>
                  <a:schemeClr val="bg1"/>
                </a:solidFill>
              </a:rPr>
              <a:t>该作品版权为熊猫办公所有，请勿盗版，否则我们将按照</a:t>
            </a:r>
            <a:r>
              <a:rPr lang="en-US" altLang="zh-CN" dirty="0">
                <a:solidFill>
                  <a:schemeClr val="bg1"/>
                </a:solidFill>
                <a:effectLst/>
              </a:rPr>
              <a:t>《</a:t>
            </a:r>
            <a:r>
              <a:rPr lang="zh-CN" altLang="en-US" dirty="0">
                <a:solidFill>
                  <a:schemeClr val="bg1"/>
                </a:solidFill>
                <a:effectLst/>
              </a:rPr>
              <a:t>中华人民共和国著作权法</a:t>
            </a:r>
            <a:r>
              <a:rPr lang="en-US" altLang="zh-CN" dirty="0">
                <a:solidFill>
                  <a:schemeClr val="bg1"/>
                </a:solidFill>
                <a:effectLst/>
              </a:rPr>
              <a:t>》</a:t>
            </a:r>
            <a:r>
              <a:rPr lang="zh-CN" altLang="en-US" dirty="0">
                <a:solidFill>
                  <a:schemeClr val="bg1"/>
                </a:solidFill>
                <a:effectLst/>
              </a:rPr>
              <a:t>进行维权工作。</a:t>
            </a:r>
            <a:endParaRPr lang="zh-CN" altLang="en-US" dirty="0">
              <a:solidFill>
                <a:schemeClr val="bg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DA2CC75-8280-4D50-8556-C2874ADEF92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190E77-D57C-49F8-ADC2-FB99C50EBC2E}"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0DA2CC75-8280-4D50-8556-C2874ADEF92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190E77-D57C-49F8-ADC2-FB99C50EBC2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0DA2CC75-8280-4D50-8556-C2874ADEF92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190E77-D57C-49F8-ADC2-FB99C50EBC2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0DA2CC75-8280-4D50-8556-C2874ADEF92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E190E77-D57C-49F8-ADC2-FB99C50EBC2E}" type="slidenum">
              <a:rPr lang="zh-CN" altLang="en-US" smtClean="0"/>
            </a:fld>
            <a:endParaRPr lang="zh-CN" altLang="en-US"/>
          </a:p>
        </p:txBody>
      </p:sp>
      <p:sp>
        <p:nvSpPr>
          <p:cNvPr id="10" name="文本框 9"/>
          <p:cNvSpPr txBox="1"/>
          <p:nvPr userDrawn="1"/>
        </p:nvSpPr>
        <p:spPr>
          <a:xfrm>
            <a:off x="-10304584" y="1807785"/>
            <a:ext cx="9024281" cy="2954655"/>
          </a:xfrm>
          <a:prstGeom prst="rect">
            <a:avLst/>
          </a:prstGeom>
          <a:noFill/>
        </p:spPr>
        <p:txBody>
          <a:bodyPr wrap="square" rtlCol="0">
            <a:spAutoFit/>
          </a:bodyPr>
          <a:lstStyle/>
          <a:p>
            <a:pPr algn="ctr">
              <a:lnSpc>
                <a:spcPct val="150000"/>
              </a:lnSpc>
            </a:pPr>
            <a:r>
              <a:rPr lang="zh-CN" altLang="en-US" sz="2800" b="1" dirty="0">
                <a:solidFill>
                  <a:srgbClr val="E6E6E6"/>
                </a:solidFill>
                <a:latin typeface="微软雅黑" panose="020B0503020204020204" pitchFamily="34" charset="-122"/>
                <a:ea typeface="微软雅黑" panose="020B0503020204020204" pitchFamily="34" charset="-122"/>
              </a:rPr>
              <a:t>版权声明</a:t>
            </a:r>
            <a:endParaRPr lang="zh-CN" altLang="en-US" sz="2800" b="1" dirty="0">
              <a:solidFill>
                <a:srgbClr val="E6E6E6"/>
              </a:solidFill>
              <a:latin typeface="微软雅黑" panose="020B0503020204020204" pitchFamily="34" charset="-122"/>
              <a:ea typeface="微软雅黑" panose="020B0503020204020204" pitchFamily="34" charset="-122"/>
            </a:endParaRPr>
          </a:p>
          <a:p>
            <a:pPr algn="just">
              <a:lnSpc>
                <a:spcPct val="150000"/>
              </a:lnSpc>
            </a:pPr>
            <a:endParaRPr lang="zh-CN" altLang="en-US" sz="1200" dirty="0">
              <a:solidFill>
                <a:srgbClr val="E6E6E6"/>
              </a:solidFill>
              <a:latin typeface="微软雅黑" panose="020B0503020204020204" pitchFamily="34" charset="-122"/>
              <a:ea typeface="微软雅黑" panose="020B0503020204020204" pitchFamily="34" charset="-122"/>
            </a:endParaRPr>
          </a:p>
          <a:p>
            <a:pPr algn="just">
              <a:lnSpc>
                <a:spcPct val="150000"/>
              </a:lnSpc>
            </a:pPr>
            <a:r>
              <a:rPr lang="zh-CN" altLang="en-US" sz="1200" dirty="0">
                <a:solidFill>
                  <a:srgbClr val="E6E6E6"/>
                </a:solidFill>
                <a:latin typeface="微软雅黑" panose="020B0503020204020204" pitchFamily="34" charset="-122"/>
                <a:ea typeface="微软雅黑" panose="020B0503020204020204" pitchFamily="34" charset="-122"/>
              </a:rPr>
              <a:t>感谢您下载平台上提供的</a:t>
            </a:r>
            <a:r>
              <a:rPr lang="en-US" altLang="zh-CN" sz="1200" dirty="0">
                <a:solidFill>
                  <a:srgbClr val="E6E6E6"/>
                </a:solidFill>
                <a:latin typeface="微软雅黑" panose="020B0503020204020204" pitchFamily="34" charset="-122"/>
                <a:ea typeface="微软雅黑" panose="020B0503020204020204" pitchFamily="34" charset="-122"/>
              </a:rPr>
              <a:t>PPT</a:t>
            </a:r>
            <a:r>
              <a:rPr lang="zh-CN" altLang="en-US" sz="1200" dirty="0">
                <a:solidFill>
                  <a:srgbClr val="E6E6E6"/>
                </a:solidFill>
                <a:latin typeface="微软雅黑" panose="020B0503020204020204" pitchFamily="34" charset="-122"/>
                <a:ea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endParaRPr lang="en-US" altLang="zh-CN" sz="1200" dirty="0">
              <a:solidFill>
                <a:srgbClr val="E6E6E6"/>
              </a:solidFill>
              <a:latin typeface="微软雅黑" panose="020B0503020204020204" pitchFamily="34" charset="-122"/>
              <a:ea typeface="微软雅黑" panose="020B0503020204020204" pitchFamily="34" charset="-122"/>
            </a:endParaRPr>
          </a:p>
          <a:p>
            <a:pPr algn="just">
              <a:lnSpc>
                <a:spcPct val="150000"/>
              </a:lnSpc>
            </a:pPr>
            <a:endParaRPr lang="zh-CN" altLang="en-US" sz="1200" dirty="0">
              <a:solidFill>
                <a:srgbClr val="E6E6E6"/>
              </a:solidFill>
              <a:latin typeface="微软雅黑" panose="020B0503020204020204" pitchFamily="34" charset="-122"/>
              <a:ea typeface="微软雅黑" panose="020B0503020204020204" pitchFamily="34" charset="-122"/>
            </a:endParaRPr>
          </a:p>
          <a:p>
            <a:pPr algn="just">
              <a:lnSpc>
                <a:spcPct val="150000"/>
              </a:lnSpc>
            </a:pPr>
            <a:r>
              <a:rPr lang="en-US" altLang="zh-CN" sz="1200" dirty="0">
                <a:solidFill>
                  <a:srgbClr val="E6E6E6"/>
                </a:solidFill>
                <a:latin typeface="微软雅黑" panose="020B0503020204020204" pitchFamily="34" charset="-122"/>
                <a:ea typeface="微软雅黑" panose="020B0503020204020204" pitchFamily="34" charset="-122"/>
              </a:rPr>
              <a:t>1.</a:t>
            </a:r>
            <a:r>
              <a:rPr lang="zh-CN" altLang="en-US" sz="1200" dirty="0">
                <a:solidFill>
                  <a:srgbClr val="E6E6E6"/>
                </a:solidFill>
                <a:latin typeface="微软雅黑" panose="020B0503020204020204" pitchFamily="34" charset="-122"/>
                <a:ea typeface="微软雅黑" panose="020B0503020204020204" pitchFamily="34" charset="-122"/>
              </a:rPr>
              <a:t>在熊猫办公出售的</a:t>
            </a:r>
            <a:r>
              <a:rPr lang="en-US" altLang="zh-CN" sz="1200" dirty="0">
                <a:solidFill>
                  <a:srgbClr val="E6E6E6"/>
                </a:solidFill>
                <a:latin typeface="微软雅黑" panose="020B0503020204020204" pitchFamily="34" charset="-122"/>
                <a:ea typeface="微软雅黑" panose="020B0503020204020204" pitchFamily="34" charset="-122"/>
              </a:rPr>
              <a:t>PPT</a:t>
            </a:r>
            <a:r>
              <a:rPr lang="zh-CN" altLang="en-US" sz="1200" dirty="0">
                <a:solidFill>
                  <a:srgbClr val="E6E6E6"/>
                </a:solidFill>
                <a:latin typeface="微软雅黑" panose="020B0503020204020204" pitchFamily="34" charset="-122"/>
                <a:ea typeface="微软雅黑" panose="020B0503020204020204" pitchFamily="34" charset="-122"/>
              </a:rPr>
              <a:t>模板是免版税类（</a:t>
            </a:r>
            <a:r>
              <a:rPr lang="en-US" altLang="zh-CN" sz="1200" dirty="0">
                <a:solidFill>
                  <a:srgbClr val="E6E6E6"/>
                </a:solidFill>
                <a:latin typeface="微软雅黑" panose="020B0503020204020204" pitchFamily="34" charset="-122"/>
                <a:ea typeface="微软雅黑" panose="020B0503020204020204" pitchFamily="34" charset="-122"/>
              </a:rPr>
              <a:t>RF</a:t>
            </a:r>
            <a:r>
              <a:rPr lang="zh-CN" altLang="en-US" sz="1200" dirty="0">
                <a:solidFill>
                  <a:srgbClr val="E6E6E6"/>
                </a:solidFill>
                <a:latin typeface="微软雅黑" panose="020B0503020204020204" pitchFamily="34" charset="-122"/>
                <a:ea typeface="微软雅黑" panose="020B0503020204020204" pitchFamily="34" charset="-122"/>
              </a:rPr>
              <a:t>：</a:t>
            </a:r>
            <a:r>
              <a:rPr lang="en-US" altLang="zh-CN" sz="1200" dirty="0">
                <a:solidFill>
                  <a:srgbClr val="E6E6E6"/>
                </a:solidFill>
                <a:latin typeface="微软雅黑" panose="020B0503020204020204" pitchFamily="34" charset="-122"/>
                <a:ea typeface="微软雅黑" panose="020B0503020204020204" pitchFamily="34" charset="-122"/>
              </a:rPr>
              <a:t>Royalty-Free</a:t>
            </a:r>
            <a:r>
              <a:rPr lang="zh-CN" altLang="en-US" sz="1200" dirty="0">
                <a:solidFill>
                  <a:srgbClr val="E6E6E6"/>
                </a:solidFill>
                <a:latin typeface="微软雅黑" panose="020B0503020204020204" pitchFamily="34" charset="-122"/>
                <a:ea typeface="微软雅黑" panose="020B0503020204020204" pitchFamily="34" charset="-122"/>
              </a:rPr>
              <a:t>）正版受</a:t>
            </a:r>
            <a:r>
              <a:rPr lang="en-US" altLang="zh-CN" sz="1200" dirty="0">
                <a:solidFill>
                  <a:srgbClr val="E6E6E6"/>
                </a:solidFill>
                <a:latin typeface="微软雅黑" panose="020B0503020204020204" pitchFamily="34" charset="-122"/>
                <a:ea typeface="微软雅黑" panose="020B0503020204020204" pitchFamily="34" charset="-122"/>
              </a:rPr>
              <a:t>《</a:t>
            </a:r>
            <a:r>
              <a:rPr lang="zh-CN" altLang="en-US" sz="1200" dirty="0">
                <a:solidFill>
                  <a:srgbClr val="E6E6E6"/>
                </a:solidFill>
                <a:latin typeface="微软雅黑" panose="020B0503020204020204" pitchFamily="34" charset="-122"/>
                <a:ea typeface="微软雅黑" panose="020B0503020204020204" pitchFamily="34" charset="-122"/>
              </a:rPr>
              <a:t>中国人民共和国著作法</a:t>
            </a:r>
            <a:r>
              <a:rPr lang="en-US" altLang="zh-CN" sz="1200" dirty="0">
                <a:solidFill>
                  <a:srgbClr val="E6E6E6"/>
                </a:solidFill>
                <a:latin typeface="微软雅黑" panose="020B0503020204020204" pitchFamily="34" charset="-122"/>
                <a:ea typeface="微软雅黑" panose="020B0503020204020204" pitchFamily="34" charset="-122"/>
              </a:rPr>
              <a:t>》</a:t>
            </a:r>
            <a:r>
              <a:rPr lang="zh-CN" altLang="en-US" sz="1200" dirty="0">
                <a:solidFill>
                  <a:srgbClr val="E6E6E6"/>
                </a:solidFill>
                <a:latin typeface="微软雅黑" panose="020B0503020204020204" pitchFamily="34" charset="-122"/>
                <a:ea typeface="微软雅黑" panose="020B0503020204020204" pitchFamily="34" charset="-122"/>
              </a:rPr>
              <a:t>和</a:t>
            </a:r>
            <a:r>
              <a:rPr lang="en-US" altLang="zh-CN" sz="1200" dirty="0">
                <a:solidFill>
                  <a:srgbClr val="E6E6E6"/>
                </a:solidFill>
                <a:latin typeface="微软雅黑" panose="020B0503020204020204" pitchFamily="34" charset="-122"/>
                <a:ea typeface="微软雅黑" panose="020B0503020204020204" pitchFamily="34" charset="-122"/>
              </a:rPr>
              <a:t>《</a:t>
            </a:r>
            <a:r>
              <a:rPr lang="zh-CN" altLang="en-US" sz="1200" dirty="0">
                <a:solidFill>
                  <a:srgbClr val="E6E6E6"/>
                </a:solidFill>
                <a:latin typeface="微软雅黑" panose="020B0503020204020204" pitchFamily="34" charset="-122"/>
                <a:ea typeface="微软雅黑" panose="020B0503020204020204" pitchFamily="34" charset="-122"/>
              </a:rPr>
              <a:t>世界版权公约</a:t>
            </a:r>
            <a:r>
              <a:rPr lang="en-US" altLang="zh-CN" sz="1200" dirty="0">
                <a:solidFill>
                  <a:srgbClr val="E6E6E6"/>
                </a:solidFill>
                <a:latin typeface="微软雅黑" panose="020B0503020204020204" pitchFamily="34" charset="-122"/>
                <a:ea typeface="微软雅黑" panose="020B0503020204020204" pitchFamily="34" charset="-122"/>
              </a:rPr>
              <a:t>》</a:t>
            </a:r>
            <a:r>
              <a:rPr lang="zh-CN" altLang="en-US" sz="1200" dirty="0">
                <a:solidFill>
                  <a:srgbClr val="E6E6E6"/>
                </a:solidFill>
                <a:latin typeface="微软雅黑" panose="020B0503020204020204" pitchFamily="34" charset="-122"/>
                <a:ea typeface="微软雅黑" panose="020B0503020204020204" pitchFamily="34" charset="-122"/>
              </a:rPr>
              <a:t>的保护，作品的所有权、版权和著作权归熊猫办公所有，您下载的是</a:t>
            </a:r>
            <a:r>
              <a:rPr lang="en-US" altLang="zh-CN" sz="1200" dirty="0">
                <a:solidFill>
                  <a:srgbClr val="E6E6E6"/>
                </a:solidFill>
                <a:latin typeface="微软雅黑" panose="020B0503020204020204" pitchFamily="34" charset="-122"/>
                <a:ea typeface="微软雅黑" panose="020B0503020204020204" pitchFamily="34" charset="-122"/>
              </a:rPr>
              <a:t>PPT</a:t>
            </a:r>
            <a:r>
              <a:rPr lang="zh-CN" altLang="en-US" sz="1200" dirty="0">
                <a:solidFill>
                  <a:srgbClr val="E6E6E6"/>
                </a:solidFill>
                <a:latin typeface="微软雅黑" panose="020B0503020204020204" pitchFamily="34" charset="-122"/>
                <a:ea typeface="微软雅黑" panose="020B0503020204020204" pitchFamily="34" charset="-122"/>
              </a:rPr>
              <a:t>模板素材的使用权。</a:t>
            </a:r>
            <a:endParaRPr lang="zh-CN" altLang="en-US" sz="1200" dirty="0">
              <a:solidFill>
                <a:srgbClr val="E6E6E6"/>
              </a:solidFill>
              <a:latin typeface="微软雅黑" panose="020B0503020204020204" pitchFamily="34" charset="-122"/>
              <a:ea typeface="微软雅黑" panose="020B0503020204020204" pitchFamily="34" charset="-122"/>
            </a:endParaRPr>
          </a:p>
          <a:p>
            <a:pPr algn="just">
              <a:lnSpc>
                <a:spcPct val="150000"/>
              </a:lnSpc>
            </a:pPr>
            <a:r>
              <a:rPr lang="en-US" altLang="zh-CN" sz="1200" dirty="0">
                <a:solidFill>
                  <a:srgbClr val="E6E6E6"/>
                </a:solidFill>
                <a:latin typeface="微软雅黑" panose="020B0503020204020204" pitchFamily="34" charset="-122"/>
                <a:ea typeface="微软雅黑" panose="020B0503020204020204" pitchFamily="34" charset="-122"/>
              </a:rPr>
              <a:t>2.</a:t>
            </a:r>
            <a:r>
              <a:rPr lang="zh-CN" altLang="en-US" sz="1200" dirty="0">
                <a:solidFill>
                  <a:srgbClr val="E6E6E6"/>
                </a:solidFill>
                <a:latin typeface="微软雅黑" panose="020B0503020204020204" pitchFamily="34" charset="-122"/>
                <a:ea typeface="微软雅黑" panose="020B0503020204020204" pitchFamily="34" charset="-122"/>
              </a:rPr>
              <a:t>不得将熊猫办公的</a:t>
            </a:r>
            <a:r>
              <a:rPr lang="en-US" altLang="zh-CN" sz="1200" dirty="0">
                <a:solidFill>
                  <a:srgbClr val="E6E6E6"/>
                </a:solidFill>
                <a:latin typeface="微软雅黑" panose="020B0503020204020204" pitchFamily="34" charset="-122"/>
                <a:ea typeface="微软雅黑" panose="020B0503020204020204" pitchFamily="34" charset="-122"/>
              </a:rPr>
              <a:t>PPT</a:t>
            </a:r>
            <a:r>
              <a:rPr lang="zh-CN" altLang="en-US" sz="1200" dirty="0">
                <a:solidFill>
                  <a:srgbClr val="E6E6E6"/>
                </a:solidFill>
                <a:latin typeface="微软雅黑" panose="020B0503020204020204" pitchFamily="34" charset="-122"/>
                <a:ea typeface="微软雅黑" panose="020B0503020204020204" pitchFamily="34" charset="-122"/>
              </a:rPr>
              <a:t>模板、</a:t>
            </a:r>
            <a:r>
              <a:rPr lang="en-US" altLang="zh-CN" sz="1200" dirty="0">
                <a:solidFill>
                  <a:srgbClr val="E6E6E6"/>
                </a:solidFill>
                <a:latin typeface="微软雅黑" panose="020B0503020204020204" pitchFamily="34" charset="-122"/>
                <a:ea typeface="微软雅黑" panose="020B0503020204020204" pitchFamily="34" charset="-122"/>
              </a:rPr>
              <a:t>PPT</a:t>
            </a:r>
            <a:r>
              <a:rPr lang="zh-CN" altLang="en-US" sz="1200" dirty="0">
                <a:solidFill>
                  <a:srgbClr val="E6E6E6"/>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endParaRPr lang="zh-CN" altLang="en-US" sz="1200" dirty="0">
              <a:solidFill>
                <a:srgbClr val="E6E6E6"/>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DA2CC75-8280-4D50-8556-C2874ADEF92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E190E77-D57C-49F8-ADC2-FB99C50EBC2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DA2CC75-8280-4D50-8556-C2874ADEF92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E190E77-D57C-49F8-ADC2-FB99C50EBC2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0DA2CC75-8280-4D50-8556-C2874ADEF92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190E77-D57C-49F8-ADC2-FB99C50EBC2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0DA2CC75-8280-4D50-8556-C2874ADEF92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190E77-D57C-49F8-ADC2-FB99C50EBC2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png"/><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rot="5400000">
            <a:off x="2660650" y="-2660650"/>
            <a:ext cx="6870700" cy="12192000"/>
          </a:xfrm>
          <a:prstGeom prst="rect">
            <a:avLst/>
          </a:prstGeom>
        </p:spPr>
      </p:pic>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A2CC75-8280-4D50-8556-C2874ADEF92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90E77-D57C-49F8-ADC2-FB99C50EBC2E}" type="slidenum">
              <a:rPr lang="zh-CN" altLang="en-US" smtClean="0"/>
            </a:fld>
            <a:endParaRPr lang="zh-CN" altLang="en-US"/>
          </a:p>
        </p:txBody>
      </p:sp>
      <p:sp>
        <p:nvSpPr>
          <p:cNvPr id="8" name="矩形: 圆角 7"/>
          <p:cNvSpPr/>
          <p:nvPr userDrawn="1"/>
        </p:nvSpPr>
        <p:spPr>
          <a:xfrm>
            <a:off x="470454" y="479272"/>
            <a:ext cx="11184840" cy="5852160"/>
          </a:xfrm>
          <a:prstGeom prst="roundRect">
            <a:avLst>
              <a:gd name="adj" fmla="val 3646"/>
            </a:avLst>
          </a:prstGeom>
          <a:solidFill>
            <a:schemeClr val="bg1"/>
          </a:solidFill>
          <a:ln>
            <a:noFill/>
          </a:ln>
          <a:effectLst>
            <a:outerShdw blurRad="381000" dist="381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flipH="1">
            <a:off x="0" y="3524211"/>
            <a:ext cx="12192000" cy="334776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0.png"/><Relationship Id="rId7" Type="http://schemas.microsoft.com/office/2007/relationships/hdphoto" Target="../media/image9.wdp"/><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12.png"/><Relationship Id="rId7" Type="http://schemas.openxmlformats.org/officeDocument/2006/relationships/image" Target="../media/image11.png"/><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9" Type="http://schemas.openxmlformats.org/officeDocument/2006/relationships/tags" Target="../tags/tag15.xml"/><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5" Type="http://schemas.openxmlformats.org/officeDocument/2006/relationships/slideLayout" Target="../slideLayouts/slideLayout12.xml"/><Relationship Id="rId44" Type="http://schemas.openxmlformats.org/officeDocument/2006/relationships/image" Target="../media/image12.png"/><Relationship Id="rId43" Type="http://schemas.openxmlformats.org/officeDocument/2006/relationships/tags" Target="../tags/tag49.xml"/><Relationship Id="rId42" Type="http://schemas.openxmlformats.org/officeDocument/2006/relationships/tags" Target="../tags/tag48.xml"/><Relationship Id="rId41" Type="http://schemas.openxmlformats.org/officeDocument/2006/relationships/tags" Target="../tags/tag47.xml"/><Relationship Id="rId40" Type="http://schemas.openxmlformats.org/officeDocument/2006/relationships/tags" Target="../tags/tag46.xml"/><Relationship Id="rId4" Type="http://schemas.openxmlformats.org/officeDocument/2006/relationships/tags" Target="../tags/tag10.xml"/><Relationship Id="rId39" Type="http://schemas.openxmlformats.org/officeDocument/2006/relationships/tags" Target="../tags/tag45.xml"/><Relationship Id="rId38" Type="http://schemas.openxmlformats.org/officeDocument/2006/relationships/tags" Target="../tags/tag44.xml"/><Relationship Id="rId37" Type="http://schemas.openxmlformats.org/officeDocument/2006/relationships/tags" Target="../tags/tag43.xml"/><Relationship Id="rId36" Type="http://schemas.openxmlformats.org/officeDocument/2006/relationships/tags" Target="../tags/tag42.xml"/><Relationship Id="rId35" Type="http://schemas.openxmlformats.org/officeDocument/2006/relationships/tags" Target="../tags/tag41.xml"/><Relationship Id="rId34" Type="http://schemas.openxmlformats.org/officeDocument/2006/relationships/tags" Target="../tags/tag40.xml"/><Relationship Id="rId33" Type="http://schemas.openxmlformats.org/officeDocument/2006/relationships/tags" Target="../tags/tag39.xml"/><Relationship Id="rId32" Type="http://schemas.openxmlformats.org/officeDocument/2006/relationships/tags" Target="../tags/tag38.xml"/><Relationship Id="rId31" Type="http://schemas.openxmlformats.org/officeDocument/2006/relationships/tags" Target="../tags/tag37.xml"/><Relationship Id="rId30" Type="http://schemas.openxmlformats.org/officeDocument/2006/relationships/tags" Target="../tags/tag36.xml"/><Relationship Id="rId3" Type="http://schemas.openxmlformats.org/officeDocument/2006/relationships/tags" Target="../tags/tag9.xml"/><Relationship Id="rId29" Type="http://schemas.openxmlformats.org/officeDocument/2006/relationships/tags" Target="../tags/tag35.xml"/><Relationship Id="rId28" Type="http://schemas.openxmlformats.org/officeDocument/2006/relationships/tags" Target="../tags/tag34.xml"/><Relationship Id="rId27" Type="http://schemas.openxmlformats.org/officeDocument/2006/relationships/tags" Target="../tags/tag33.xml"/><Relationship Id="rId26" Type="http://schemas.openxmlformats.org/officeDocument/2006/relationships/tags" Target="../tags/tag32.xml"/><Relationship Id="rId25" Type="http://schemas.openxmlformats.org/officeDocument/2006/relationships/tags" Target="../tags/tag31.xml"/><Relationship Id="rId24" Type="http://schemas.openxmlformats.org/officeDocument/2006/relationships/tags" Target="../tags/tag30.xml"/><Relationship Id="rId23" Type="http://schemas.openxmlformats.org/officeDocument/2006/relationships/tags" Target="../tags/tag29.xml"/><Relationship Id="rId22" Type="http://schemas.openxmlformats.org/officeDocument/2006/relationships/tags" Target="../tags/tag28.xml"/><Relationship Id="rId21" Type="http://schemas.openxmlformats.org/officeDocument/2006/relationships/tags" Target="../tags/tag27.xml"/><Relationship Id="rId20" Type="http://schemas.openxmlformats.org/officeDocument/2006/relationships/tags" Target="../tags/tag26.xml"/><Relationship Id="rId2" Type="http://schemas.openxmlformats.org/officeDocument/2006/relationships/tags" Target="../tags/tag8.xml"/><Relationship Id="rId19" Type="http://schemas.openxmlformats.org/officeDocument/2006/relationships/tags" Target="../tags/tag25.xml"/><Relationship Id="rId18" Type="http://schemas.openxmlformats.org/officeDocument/2006/relationships/tags" Target="../tags/tag24.xml"/><Relationship Id="rId17" Type="http://schemas.openxmlformats.org/officeDocument/2006/relationships/tags" Target="../tags/tag23.xml"/><Relationship Id="rId16" Type="http://schemas.openxmlformats.org/officeDocument/2006/relationships/tags" Target="../tags/tag22.xml"/><Relationship Id="rId15" Type="http://schemas.openxmlformats.org/officeDocument/2006/relationships/tags" Target="../tags/tag21.xml"/><Relationship Id="rId14" Type="http://schemas.openxmlformats.org/officeDocument/2006/relationships/tags" Target="../tags/tag20.xml"/><Relationship Id="rId13" Type="http://schemas.openxmlformats.org/officeDocument/2006/relationships/tags" Target="../tags/tag19.xml"/><Relationship Id="rId12" Type="http://schemas.openxmlformats.org/officeDocument/2006/relationships/tags" Target="../tags/tag18.xml"/><Relationship Id="rId11" Type="http://schemas.openxmlformats.org/officeDocument/2006/relationships/tags" Target="../tags/tag17.xml"/><Relationship Id="rId10" Type="http://schemas.openxmlformats.org/officeDocument/2006/relationships/tags" Target="../tags/tag16.xml"/><Relationship Id="rId1" Type="http://schemas.openxmlformats.org/officeDocument/2006/relationships/tags" Target="../tags/tag7.xml"/></Relationships>
</file>

<file path=ppt/slides/_rels/slide4.xml.rels><?xml version="1.0" encoding="UTF-8" standalone="yes"?>
<Relationships xmlns="http://schemas.openxmlformats.org/package/2006/relationships"><Relationship Id="rId9" Type="http://schemas.openxmlformats.org/officeDocument/2006/relationships/tags" Target="../tags/tag57.xml"/><Relationship Id="rId8" Type="http://schemas.openxmlformats.org/officeDocument/2006/relationships/tags" Target="../tags/tag56.xml"/><Relationship Id="rId7" Type="http://schemas.openxmlformats.org/officeDocument/2006/relationships/tags" Target="../tags/tag55.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image" Target="../media/image12.png"/><Relationship Id="rId19" Type="http://schemas.openxmlformats.org/officeDocument/2006/relationships/slideLayout" Target="../slideLayouts/slideLayout12.xml"/><Relationship Id="rId18" Type="http://schemas.openxmlformats.org/officeDocument/2006/relationships/tags" Target="../tags/tag66.xml"/><Relationship Id="rId17" Type="http://schemas.openxmlformats.org/officeDocument/2006/relationships/tags" Target="../tags/tag65.xml"/><Relationship Id="rId16" Type="http://schemas.openxmlformats.org/officeDocument/2006/relationships/tags" Target="../tags/tag64.xml"/><Relationship Id="rId15" Type="http://schemas.openxmlformats.org/officeDocument/2006/relationships/tags" Target="../tags/tag63.xml"/><Relationship Id="rId14" Type="http://schemas.openxmlformats.org/officeDocument/2006/relationships/tags" Target="../tags/tag62.xml"/><Relationship Id="rId13" Type="http://schemas.openxmlformats.org/officeDocument/2006/relationships/tags" Target="../tags/tag61.xml"/><Relationship Id="rId12" Type="http://schemas.openxmlformats.org/officeDocument/2006/relationships/tags" Target="../tags/tag60.xml"/><Relationship Id="rId11" Type="http://schemas.openxmlformats.org/officeDocument/2006/relationships/tags" Target="../tags/tag59.xml"/><Relationship Id="rId10" Type="http://schemas.openxmlformats.org/officeDocument/2006/relationships/tags" Target="../tags/tag58.xml"/><Relationship Id="rId1" Type="http://schemas.openxmlformats.org/officeDocument/2006/relationships/tags" Target="../tags/tag50.xml"/></Relationships>
</file>

<file path=ppt/slides/_rels/slide5.xml.rels><?xml version="1.0" encoding="UTF-8" standalone="yes"?>
<Relationships xmlns="http://schemas.openxmlformats.org/package/2006/relationships"><Relationship Id="rId9" Type="http://schemas.openxmlformats.org/officeDocument/2006/relationships/tags" Target="../tags/tag75.xml"/><Relationship Id="rId8" Type="http://schemas.openxmlformats.org/officeDocument/2006/relationships/tags" Target="../tags/tag74.xml"/><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3" Type="http://schemas.openxmlformats.org/officeDocument/2006/relationships/slideLayout" Target="../slideLayouts/slideLayout12.xml"/><Relationship Id="rId12" Type="http://schemas.openxmlformats.org/officeDocument/2006/relationships/image" Target="../media/image13.png"/><Relationship Id="rId11" Type="http://schemas.openxmlformats.org/officeDocument/2006/relationships/image" Target="../media/image12.png"/><Relationship Id="rId10" Type="http://schemas.openxmlformats.org/officeDocument/2006/relationships/tags" Target="../tags/tag76.xml"/><Relationship Id="rId1" Type="http://schemas.openxmlformats.org/officeDocument/2006/relationships/tags" Target="../tags/tag67.xml"/></Relationships>
</file>

<file path=ppt/slides/_rels/slide6.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tags" Target="../tags/tag84.xml"/><Relationship Id="rId7" Type="http://schemas.openxmlformats.org/officeDocument/2006/relationships/tags" Target="../tags/tag83.xml"/><Relationship Id="rId64" Type="http://schemas.openxmlformats.org/officeDocument/2006/relationships/slideLayout" Target="../slideLayouts/slideLayout12.xml"/><Relationship Id="rId63" Type="http://schemas.openxmlformats.org/officeDocument/2006/relationships/image" Target="../media/image12.png"/><Relationship Id="rId62" Type="http://schemas.openxmlformats.org/officeDocument/2006/relationships/image" Target="../media/image14.png"/><Relationship Id="rId61" Type="http://schemas.openxmlformats.org/officeDocument/2006/relationships/tags" Target="../tags/tag137.xml"/><Relationship Id="rId60" Type="http://schemas.openxmlformats.org/officeDocument/2006/relationships/tags" Target="../tags/tag136.xml"/><Relationship Id="rId6" Type="http://schemas.openxmlformats.org/officeDocument/2006/relationships/tags" Target="../tags/tag82.xml"/><Relationship Id="rId59" Type="http://schemas.openxmlformats.org/officeDocument/2006/relationships/tags" Target="../tags/tag135.xml"/><Relationship Id="rId58" Type="http://schemas.openxmlformats.org/officeDocument/2006/relationships/tags" Target="../tags/tag134.xml"/><Relationship Id="rId57" Type="http://schemas.openxmlformats.org/officeDocument/2006/relationships/tags" Target="../tags/tag133.xml"/><Relationship Id="rId56" Type="http://schemas.openxmlformats.org/officeDocument/2006/relationships/tags" Target="../tags/tag132.xml"/><Relationship Id="rId55" Type="http://schemas.openxmlformats.org/officeDocument/2006/relationships/tags" Target="../tags/tag131.xml"/><Relationship Id="rId54" Type="http://schemas.openxmlformats.org/officeDocument/2006/relationships/tags" Target="../tags/tag130.xml"/><Relationship Id="rId53" Type="http://schemas.openxmlformats.org/officeDocument/2006/relationships/tags" Target="../tags/tag129.xml"/><Relationship Id="rId52" Type="http://schemas.openxmlformats.org/officeDocument/2006/relationships/tags" Target="../tags/tag128.xml"/><Relationship Id="rId51" Type="http://schemas.openxmlformats.org/officeDocument/2006/relationships/tags" Target="../tags/tag127.xml"/><Relationship Id="rId50" Type="http://schemas.openxmlformats.org/officeDocument/2006/relationships/tags" Target="../tags/tag126.xml"/><Relationship Id="rId5" Type="http://schemas.openxmlformats.org/officeDocument/2006/relationships/tags" Target="../tags/tag81.xml"/><Relationship Id="rId49" Type="http://schemas.openxmlformats.org/officeDocument/2006/relationships/tags" Target="../tags/tag125.xml"/><Relationship Id="rId48" Type="http://schemas.openxmlformats.org/officeDocument/2006/relationships/tags" Target="../tags/tag124.xml"/><Relationship Id="rId47" Type="http://schemas.openxmlformats.org/officeDocument/2006/relationships/tags" Target="../tags/tag123.xml"/><Relationship Id="rId46" Type="http://schemas.openxmlformats.org/officeDocument/2006/relationships/tags" Target="../tags/tag122.xml"/><Relationship Id="rId45" Type="http://schemas.openxmlformats.org/officeDocument/2006/relationships/tags" Target="../tags/tag121.xml"/><Relationship Id="rId44" Type="http://schemas.openxmlformats.org/officeDocument/2006/relationships/tags" Target="../tags/tag120.xml"/><Relationship Id="rId43" Type="http://schemas.openxmlformats.org/officeDocument/2006/relationships/tags" Target="../tags/tag119.xml"/><Relationship Id="rId42" Type="http://schemas.openxmlformats.org/officeDocument/2006/relationships/tags" Target="../tags/tag118.xml"/><Relationship Id="rId41" Type="http://schemas.openxmlformats.org/officeDocument/2006/relationships/tags" Target="../tags/tag117.xml"/><Relationship Id="rId40" Type="http://schemas.openxmlformats.org/officeDocument/2006/relationships/tags" Target="../tags/tag116.xml"/><Relationship Id="rId4" Type="http://schemas.openxmlformats.org/officeDocument/2006/relationships/tags" Target="../tags/tag80.xml"/><Relationship Id="rId39" Type="http://schemas.openxmlformats.org/officeDocument/2006/relationships/tags" Target="../tags/tag115.xml"/><Relationship Id="rId38" Type="http://schemas.openxmlformats.org/officeDocument/2006/relationships/tags" Target="../tags/tag114.xml"/><Relationship Id="rId37" Type="http://schemas.openxmlformats.org/officeDocument/2006/relationships/tags" Target="../tags/tag113.xml"/><Relationship Id="rId36" Type="http://schemas.openxmlformats.org/officeDocument/2006/relationships/tags" Target="../tags/tag112.xml"/><Relationship Id="rId35" Type="http://schemas.openxmlformats.org/officeDocument/2006/relationships/tags" Target="../tags/tag111.xml"/><Relationship Id="rId34" Type="http://schemas.openxmlformats.org/officeDocument/2006/relationships/tags" Target="../tags/tag110.xml"/><Relationship Id="rId33" Type="http://schemas.openxmlformats.org/officeDocument/2006/relationships/tags" Target="../tags/tag109.xml"/><Relationship Id="rId32" Type="http://schemas.openxmlformats.org/officeDocument/2006/relationships/tags" Target="../tags/tag108.xml"/><Relationship Id="rId31" Type="http://schemas.openxmlformats.org/officeDocument/2006/relationships/tags" Target="../tags/tag107.xml"/><Relationship Id="rId30" Type="http://schemas.openxmlformats.org/officeDocument/2006/relationships/tags" Target="../tags/tag106.xml"/><Relationship Id="rId3" Type="http://schemas.openxmlformats.org/officeDocument/2006/relationships/tags" Target="../tags/tag79.xml"/><Relationship Id="rId29" Type="http://schemas.openxmlformats.org/officeDocument/2006/relationships/tags" Target="../tags/tag105.xml"/><Relationship Id="rId28" Type="http://schemas.openxmlformats.org/officeDocument/2006/relationships/tags" Target="../tags/tag104.xml"/><Relationship Id="rId27" Type="http://schemas.openxmlformats.org/officeDocument/2006/relationships/tags" Target="../tags/tag103.xml"/><Relationship Id="rId26" Type="http://schemas.openxmlformats.org/officeDocument/2006/relationships/tags" Target="../tags/tag102.xml"/><Relationship Id="rId25" Type="http://schemas.openxmlformats.org/officeDocument/2006/relationships/tags" Target="../tags/tag101.xml"/><Relationship Id="rId24" Type="http://schemas.openxmlformats.org/officeDocument/2006/relationships/tags" Target="../tags/tag100.xml"/><Relationship Id="rId23" Type="http://schemas.openxmlformats.org/officeDocument/2006/relationships/tags" Target="../tags/tag99.xml"/><Relationship Id="rId22" Type="http://schemas.openxmlformats.org/officeDocument/2006/relationships/tags" Target="../tags/tag98.xml"/><Relationship Id="rId21" Type="http://schemas.openxmlformats.org/officeDocument/2006/relationships/tags" Target="../tags/tag97.xml"/><Relationship Id="rId20" Type="http://schemas.openxmlformats.org/officeDocument/2006/relationships/tags" Target="../tags/tag96.xml"/><Relationship Id="rId2" Type="http://schemas.openxmlformats.org/officeDocument/2006/relationships/tags" Target="../tags/tag78.xml"/><Relationship Id="rId19" Type="http://schemas.openxmlformats.org/officeDocument/2006/relationships/tags" Target="../tags/tag95.xml"/><Relationship Id="rId18" Type="http://schemas.openxmlformats.org/officeDocument/2006/relationships/tags" Target="../tags/tag94.xml"/><Relationship Id="rId17" Type="http://schemas.openxmlformats.org/officeDocument/2006/relationships/tags" Target="../tags/tag93.xml"/><Relationship Id="rId16" Type="http://schemas.openxmlformats.org/officeDocument/2006/relationships/tags" Target="../tags/tag92.xml"/><Relationship Id="rId15" Type="http://schemas.openxmlformats.org/officeDocument/2006/relationships/tags" Target="../tags/tag91.xml"/><Relationship Id="rId14" Type="http://schemas.openxmlformats.org/officeDocument/2006/relationships/tags" Target="../tags/tag90.xml"/><Relationship Id="rId13" Type="http://schemas.openxmlformats.org/officeDocument/2006/relationships/tags" Target="../tags/tag89.xml"/><Relationship Id="rId12" Type="http://schemas.openxmlformats.org/officeDocument/2006/relationships/tags" Target="../tags/tag88.xml"/><Relationship Id="rId11" Type="http://schemas.openxmlformats.org/officeDocument/2006/relationships/tags" Target="../tags/tag87.xml"/><Relationship Id="rId10" Type="http://schemas.openxmlformats.org/officeDocument/2006/relationships/tags" Target="../tags/tag86.xml"/><Relationship Id="rId1" Type="http://schemas.openxmlformats.org/officeDocument/2006/relationships/tags" Target="../tags/tag77.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0.png"/><Relationship Id="rId6" Type="http://schemas.microsoft.com/office/2007/relationships/hdphoto" Target="../media/image9.wdp"/><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包含 游戏机, 灯光&#10;&#10;描述已自动生成"/>
          <p:cNvPicPr>
            <a:picLocks noChangeAspect="1"/>
          </p:cNvPicPr>
          <p:nvPr/>
        </p:nvPicPr>
        <p:blipFill rotWithShape="1">
          <a:blip r:embed="rId1">
            <a:extLst>
              <a:ext uri="{28A0092B-C50C-407E-A947-70E740481C1C}">
                <a14:useLocalDpi xmlns:a14="http://schemas.microsoft.com/office/drawing/2010/main" val="0"/>
              </a:ext>
            </a:extLst>
          </a:blip>
          <a:srcRect l="21115" t="722" r="20694" b="3111"/>
          <a:stretch>
            <a:fillRect/>
          </a:stretch>
        </p:blipFill>
        <p:spPr>
          <a:xfrm rot="4745921" flipV="1">
            <a:off x="4067707" y="-3377944"/>
            <a:ext cx="4729826" cy="11724693"/>
          </a:xfrm>
          <a:prstGeom prst="rect">
            <a:avLst/>
          </a:prstGeom>
        </p:spPr>
      </p:pic>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l="6944" t="6296" r="12778" b="41667"/>
          <a:stretch>
            <a:fillRect/>
          </a:stretch>
        </p:blipFill>
        <p:spPr>
          <a:xfrm>
            <a:off x="819150" y="2317750"/>
            <a:ext cx="3095625" cy="3010535"/>
          </a:xfrm>
          <a:prstGeom prst="rect">
            <a:avLst/>
          </a:prstGeom>
        </p:spPr>
      </p:pic>
      <p:sp>
        <p:nvSpPr>
          <p:cNvPr id="18" name="文本框 17"/>
          <p:cNvSpPr txBox="1"/>
          <p:nvPr/>
        </p:nvSpPr>
        <p:spPr>
          <a:xfrm>
            <a:off x="438272" y="1897911"/>
            <a:ext cx="7527588" cy="717550"/>
          </a:xfrm>
          <a:prstGeom prst="rect">
            <a:avLst/>
          </a:prstGeom>
          <a:noFill/>
        </p:spPr>
        <p:txBody>
          <a:bodyPr vert="horz" wrap="square" rtlCol="0">
            <a:spAutoFit/>
          </a:bodyPr>
          <a:lstStyle/>
          <a:p>
            <a:pPr algn="ctr"/>
            <a:r>
              <a:rPr lang="zh-CN" altLang="en-US" sz="4000" dirty="0">
                <a:solidFill>
                  <a:srgbClr val="FFC000"/>
                </a:solidFill>
                <a:latin typeface="方正粗黑宋简体" panose="02000000000000000000" pitchFamily="2" charset="-122"/>
                <a:ea typeface="方正粗黑宋简体" panose="02000000000000000000" pitchFamily="2" charset="-122"/>
              </a:rPr>
              <a:t>“科学防疫</a:t>
            </a:r>
            <a:r>
              <a:rPr lang="en-US" altLang="zh-CN" sz="4000" dirty="0">
                <a:solidFill>
                  <a:srgbClr val="FFC000"/>
                </a:solidFill>
                <a:latin typeface="方正粗黑宋简体" panose="02000000000000000000" pitchFamily="2" charset="-122"/>
                <a:ea typeface="方正粗黑宋简体" panose="02000000000000000000" pitchFamily="2" charset="-122"/>
              </a:rPr>
              <a:t>·</a:t>
            </a:r>
            <a:r>
              <a:rPr lang="zh-CN" altLang="en-US" sz="4000" dirty="0">
                <a:solidFill>
                  <a:srgbClr val="FFC000"/>
                </a:solidFill>
                <a:latin typeface="方正粗黑宋简体" panose="02000000000000000000" pitchFamily="2" charset="-122"/>
                <a:ea typeface="方正粗黑宋简体" panose="02000000000000000000" pitchFamily="2" charset="-122"/>
              </a:rPr>
              <a:t>担当有我”</a:t>
            </a:r>
            <a:endParaRPr lang="zh-CN" altLang="en-US" sz="4000" dirty="0">
              <a:solidFill>
                <a:srgbClr val="FFC000"/>
              </a:solidFill>
              <a:latin typeface="方正粗黑宋简体" panose="02000000000000000000" pitchFamily="2" charset="-122"/>
              <a:ea typeface="方正粗黑宋简体" panose="02000000000000000000" pitchFamily="2" charset="-122"/>
              <a:sym typeface="思源黑体 CN Normal" panose="020B0400000000000000" pitchFamily="34" charset="-122"/>
            </a:endParaRPr>
          </a:p>
        </p:txBody>
      </p:sp>
      <p:pic>
        <p:nvPicPr>
          <p:cNvPr id="20" name="图片 19" descr="图片包含 游戏机&#10;&#10;描述已自动生成"/>
          <p:cNvPicPr>
            <a:picLocks noChangeAspect="1"/>
          </p:cNvPicPr>
          <p:nvPr/>
        </p:nvPicPr>
        <p:blipFill rotWithShape="1">
          <a:blip r:embed="rId3" cstate="print">
            <a:extLst>
              <a:ext uri="{28A0092B-C50C-407E-A947-70E740481C1C}">
                <a14:useLocalDpi xmlns:a14="http://schemas.microsoft.com/office/drawing/2010/main" val="0"/>
              </a:ext>
            </a:extLst>
          </a:blip>
          <a:srcRect l="6727" t="72532" r="80772" b="3782"/>
          <a:stretch>
            <a:fillRect/>
          </a:stretch>
        </p:blipFill>
        <p:spPr>
          <a:xfrm>
            <a:off x="698499" y="4861956"/>
            <a:ext cx="571501" cy="1624398"/>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4155" y="2693670"/>
            <a:ext cx="3472815" cy="2238375"/>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7353" y="586276"/>
            <a:ext cx="1201401" cy="1247787"/>
          </a:xfrm>
          <a:prstGeom prst="rect">
            <a:avLst/>
          </a:prstGeom>
        </p:spPr>
      </p:pic>
      <p:grpSp>
        <p:nvGrpSpPr>
          <p:cNvPr id="15" name="组合 14"/>
          <p:cNvGrpSpPr/>
          <p:nvPr/>
        </p:nvGrpSpPr>
        <p:grpSpPr>
          <a:xfrm>
            <a:off x="3357206" y="4065604"/>
            <a:ext cx="5598905" cy="3838129"/>
            <a:chOff x="2382948" y="4332371"/>
            <a:chExt cx="5070496" cy="3692690"/>
          </a:xfrm>
        </p:grpSpPr>
        <p:pic>
          <p:nvPicPr>
            <p:cNvPr id="16" name="图片 15"/>
            <p:cNvPicPr>
              <a:picLocks noChangeAspect="1"/>
            </p:cNvPicPr>
            <p:nvPr/>
          </p:nvPicPr>
          <p:blipFill>
            <a:blip r:embed="rId6" cstate="print">
              <a:biLevel thresh="25000"/>
              <a:extLst>
                <a:ext uri="{BEBA8EAE-BF5A-486C-A8C5-ECC9F3942E4B}">
                  <a14:imgProps xmlns:a14="http://schemas.microsoft.com/office/drawing/2010/main">
                    <a14:imgLayer r:embed="rId7">
                      <a14:imgEffect>
                        <a14:brightnessContrast bright="73000" contrast="-100000"/>
                      </a14:imgEffect>
                    </a14:imgLayer>
                  </a14:imgProps>
                </a:ext>
                <a:ext uri="{28A0092B-C50C-407E-A947-70E740481C1C}">
                  <a14:useLocalDpi xmlns:a14="http://schemas.microsoft.com/office/drawing/2010/main" val="0"/>
                </a:ext>
              </a:extLst>
            </a:blip>
            <a:stretch>
              <a:fillRect/>
            </a:stretch>
          </p:blipFill>
          <p:spPr>
            <a:xfrm>
              <a:off x="4870837" y="5854254"/>
              <a:ext cx="1279664" cy="904758"/>
            </a:xfrm>
            <a:prstGeom prst="rect">
              <a:avLst/>
            </a:prstGeom>
            <a:noFill/>
          </p:spPr>
        </p:pic>
        <p:pic>
          <p:nvPicPr>
            <p:cNvPr id="22" name="图片 21"/>
            <p:cNvPicPr>
              <a:picLocks noChangeAspect="1"/>
            </p:cNvPicPr>
            <p:nvPr/>
          </p:nvPicPr>
          <p:blipFill>
            <a:blip r:embed="rId8">
              <a:lum bright="70000" contrast="-70000"/>
              <a:extLst>
                <a:ext uri="{28A0092B-C50C-407E-A947-70E740481C1C}">
                  <a14:useLocalDpi xmlns:a14="http://schemas.microsoft.com/office/drawing/2010/main" val="0"/>
                </a:ext>
              </a:extLst>
            </a:blip>
            <a:stretch>
              <a:fillRect/>
            </a:stretch>
          </p:blipFill>
          <p:spPr>
            <a:xfrm>
              <a:off x="2382948" y="4332371"/>
              <a:ext cx="2719246" cy="3692690"/>
            </a:xfrm>
            <a:prstGeom prst="rect">
              <a:avLst/>
            </a:prstGeom>
          </p:spPr>
        </p:pic>
        <p:sp>
          <p:nvSpPr>
            <p:cNvPr id="23" name="文本框 22"/>
            <p:cNvSpPr txBox="1"/>
            <p:nvPr/>
          </p:nvSpPr>
          <p:spPr>
            <a:xfrm>
              <a:off x="5752884" y="6137356"/>
              <a:ext cx="1700560" cy="338554"/>
            </a:xfrm>
            <a:prstGeom prst="rect">
              <a:avLst/>
            </a:prstGeom>
            <a:noFill/>
          </p:spPr>
          <p:txBody>
            <a:bodyPr wrap="square" rtlCol="0">
              <a:spAutoFit/>
            </a:bodyPr>
            <a:lstStyle/>
            <a:p>
              <a:r>
                <a:rPr lang="zh-CN" altLang="en-US" sz="1600" dirty="0">
                  <a:solidFill>
                    <a:schemeClr val="bg1"/>
                  </a:solidFill>
                  <a:latin typeface="方正粗黑宋简体" panose="02000000000000000000" pitchFamily="2" charset="-122"/>
                  <a:ea typeface="方正粗黑宋简体" panose="02000000000000000000" pitchFamily="2" charset="-122"/>
                </a:rPr>
                <a:t>土木工程学院</a:t>
              </a:r>
              <a:endParaRPr lang="zh-CN" altLang="en-US" sz="1600" dirty="0">
                <a:solidFill>
                  <a:schemeClr val="bg1"/>
                </a:solidFill>
                <a:latin typeface="方正粗黑宋简体" panose="02000000000000000000" pitchFamily="2" charset="-122"/>
                <a:ea typeface="方正粗黑宋简体" panose="02000000000000000000" pitchFamily="2" charset="-122"/>
              </a:endParaRPr>
            </a:p>
          </p:txBody>
        </p:sp>
        <p:cxnSp>
          <p:nvCxnSpPr>
            <p:cNvPr id="24" name="直接连接符 23"/>
            <p:cNvCxnSpPr/>
            <p:nvPr/>
          </p:nvCxnSpPr>
          <p:spPr>
            <a:xfrm>
              <a:off x="5004620" y="6050994"/>
              <a:ext cx="0" cy="51127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 name="矩形 5"/>
          <p:cNvSpPr/>
          <p:nvPr/>
        </p:nvSpPr>
        <p:spPr>
          <a:xfrm>
            <a:off x="6239354" y="5025660"/>
            <a:ext cx="4057521" cy="830997"/>
          </a:xfrm>
          <a:prstGeom prst="rect">
            <a:avLst/>
          </a:prstGeom>
        </p:spPr>
        <p:txBody>
          <a:bodyPr wrap="none">
            <a:spAutoFit/>
          </a:bodyPr>
          <a:lstStyle/>
          <a:p>
            <a:r>
              <a:rPr lang="zh-CN" altLang="zh-CN" sz="2400" kern="100" dirty="0">
                <a:solidFill>
                  <a:schemeClr val="bg1"/>
                </a:solidFill>
                <a:latin typeface="方正粗黑宋简体" panose="02000000000000000000" pitchFamily="2" charset="-122"/>
                <a:ea typeface="方正粗黑宋简体" panose="02000000000000000000" pitchFamily="2" charset="-122"/>
                <a:cs typeface="Times New Roman" panose="02020603050405020304" pitchFamily="18" charset="0"/>
              </a:rPr>
              <a:t>20</a:t>
            </a:r>
            <a:r>
              <a:rPr lang="en-US" altLang="zh-CN" sz="2400" kern="100" dirty="0">
                <a:solidFill>
                  <a:schemeClr val="bg1"/>
                </a:solidFill>
                <a:latin typeface="方正粗黑宋简体" panose="02000000000000000000" pitchFamily="2" charset="-122"/>
                <a:ea typeface="方正粗黑宋简体" panose="02000000000000000000" pitchFamily="2" charset="-122"/>
                <a:cs typeface="Times New Roman" panose="02020603050405020304" pitchFamily="18" charset="0"/>
              </a:rPr>
              <a:t>1X</a:t>
            </a:r>
            <a:r>
              <a:rPr lang="zh-CN" altLang="zh-CN" sz="2400" kern="100" dirty="0">
                <a:solidFill>
                  <a:schemeClr val="bg1"/>
                </a:solidFill>
                <a:latin typeface="方正粗黑宋简体" panose="02000000000000000000" pitchFamily="2" charset="-122"/>
                <a:ea typeface="方正粗黑宋简体" panose="02000000000000000000" pitchFamily="2" charset="-122"/>
                <a:cs typeface="Times New Roman" panose="02020603050405020304" pitchFamily="18" charset="0"/>
              </a:rPr>
              <a:t>级土木</a:t>
            </a:r>
            <a:r>
              <a:rPr lang="en-US" altLang="zh-CN" sz="2400" kern="100" dirty="0">
                <a:solidFill>
                  <a:schemeClr val="bg1"/>
                </a:solidFill>
                <a:latin typeface="方正粗黑宋简体" panose="02000000000000000000" pitchFamily="2" charset="-122"/>
                <a:ea typeface="方正粗黑宋简体" panose="02000000000000000000" pitchFamily="2" charset="-122"/>
                <a:cs typeface="Times New Roman" panose="02020603050405020304" pitchFamily="18" charset="0"/>
              </a:rPr>
              <a:t>/</a:t>
            </a:r>
            <a:r>
              <a:rPr lang="zh-CN" altLang="zh-CN" sz="2400" kern="100" dirty="0">
                <a:solidFill>
                  <a:schemeClr val="bg1"/>
                </a:solidFill>
                <a:latin typeface="方正粗黑宋简体" panose="02000000000000000000" pitchFamily="2" charset="-122"/>
                <a:ea typeface="方正粗黑宋简体" panose="02000000000000000000" pitchFamily="2" charset="-122"/>
                <a:cs typeface="Times New Roman" panose="02020603050405020304" pitchFamily="18" charset="0"/>
              </a:rPr>
              <a:t>铁道</a:t>
            </a:r>
            <a:r>
              <a:rPr lang="en-US" altLang="zh-CN" sz="2400" kern="100" dirty="0">
                <a:solidFill>
                  <a:schemeClr val="bg1"/>
                </a:solidFill>
                <a:latin typeface="方正粗黑宋简体" panose="02000000000000000000" pitchFamily="2" charset="-122"/>
                <a:ea typeface="方正粗黑宋简体" panose="02000000000000000000" pitchFamily="2" charset="-122"/>
                <a:cs typeface="Times New Roman" panose="02020603050405020304" pitchFamily="18" charset="0"/>
              </a:rPr>
              <a:t>X</a:t>
            </a:r>
            <a:r>
              <a:rPr lang="zh-CN" altLang="zh-CN" sz="2400" kern="100" dirty="0">
                <a:solidFill>
                  <a:schemeClr val="bg1"/>
                </a:solidFill>
                <a:latin typeface="方正粗黑宋简体" panose="02000000000000000000" pitchFamily="2" charset="-122"/>
                <a:ea typeface="方正粗黑宋简体" panose="02000000000000000000" pitchFamily="2" charset="-122"/>
                <a:cs typeface="Times New Roman" panose="02020603050405020304" pitchFamily="18" charset="0"/>
              </a:rPr>
              <a:t>班团支部</a:t>
            </a:r>
            <a:endParaRPr lang="en-US" altLang="zh-CN" sz="2400" kern="100" dirty="0">
              <a:solidFill>
                <a:schemeClr val="bg1"/>
              </a:solidFill>
              <a:latin typeface="方正粗黑宋简体" panose="02000000000000000000" pitchFamily="2" charset="-122"/>
              <a:ea typeface="方正粗黑宋简体" panose="02000000000000000000" pitchFamily="2" charset="-122"/>
              <a:cs typeface="Times New Roman" panose="02020603050405020304" pitchFamily="18" charset="0"/>
            </a:endParaRPr>
          </a:p>
          <a:p>
            <a:r>
              <a:rPr lang="en-US" altLang="zh-CN" sz="2400" kern="100" dirty="0">
                <a:solidFill>
                  <a:schemeClr val="bg1"/>
                </a:solidFill>
                <a:latin typeface="方正粗黑宋简体" panose="02000000000000000000" pitchFamily="2" charset="-122"/>
                <a:ea typeface="方正粗黑宋简体" panose="02000000000000000000" pitchFamily="2" charset="-122"/>
                <a:cs typeface="Times New Roman" panose="02020603050405020304" pitchFamily="18" charset="0"/>
              </a:rPr>
              <a:t>                    2020</a:t>
            </a:r>
            <a:r>
              <a:rPr lang="zh-CN" altLang="en-US" sz="2400" kern="100" dirty="0">
                <a:solidFill>
                  <a:schemeClr val="bg1"/>
                </a:solidFill>
                <a:latin typeface="方正粗黑宋简体" panose="02000000000000000000" pitchFamily="2" charset="-122"/>
                <a:ea typeface="方正粗黑宋简体" panose="02000000000000000000" pitchFamily="2" charset="-122"/>
                <a:cs typeface="Times New Roman" panose="02020603050405020304" pitchFamily="18" charset="0"/>
              </a:rPr>
              <a:t>年</a:t>
            </a:r>
            <a:r>
              <a:rPr lang="en-US" altLang="zh-CN" sz="2400" kern="100" dirty="0">
                <a:solidFill>
                  <a:schemeClr val="bg1"/>
                </a:solidFill>
                <a:latin typeface="方正粗黑宋简体" panose="02000000000000000000" pitchFamily="2" charset="-122"/>
                <a:ea typeface="方正粗黑宋简体" panose="02000000000000000000" pitchFamily="2" charset="-122"/>
                <a:cs typeface="Times New Roman" panose="02020603050405020304" pitchFamily="18" charset="0"/>
              </a:rPr>
              <a:t>X</a:t>
            </a:r>
            <a:r>
              <a:rPr lang="zh-CN" altLang="en-US" sz="2400" kern="100" dirty="0">
                <a:solidFill>
                  <a:schemeClr val="bg1"/>
                </a:solidFill>
                <a:latin typeface="方正粗黑宋简体" panose="02000000000000000000" pitchFamily="2" charset="-122"/>
                <a:ea typeface="方正粗黑宋简体" panose="02000000000000000000" pitchFamily="2" charset="-122"/>
                <a:cs typeface="Times New Roman" panose="02020603050405020304" pitchFamily="18" charset="0"/>
              </a:rPr>
              <a:t>月</a:t>
            </a:r>
            <a:r>
              <a:rPr lang="en-US" altLang="zh-CN" sz="2400" kern="100" dirty="0">
                <a:solidFill>
                  <a:schemeClr val="bg1"/>
                </a:solidFill>
                <a:latin typeface="方正粗黑宋简体" panose="02000000000000000000" pitchFamily="2" charset="-122"/>
                <a:ea typeface="方正粗黑宋简体" panose="02000000000000000000" pitchFamily="2" charset="-122"/>
                <a:cs typeface="Times New Roman" panose="02020603050405020304" pitchFamily="18" charset="0"/>
              </a:rPr>
              <a:t>X</a:t>
            </a:r>
            <a:r>
              <a:rPr lang="zh-CN" altLang="en-US" sz="2400" kern="100" dirty="0">
                <a:solidFill>
                  <a:schemeClr val="bg1"/>
                </a:solidFill>
                <a:latin typeface="方正粗黑宋简体" panose="02000000000000000000" pitchFamily="2" charset="-122"/>
                <a:ea typeface="方正粗黑宋简体" panose="02000000000000000000" pitchFamily="2" charset="-122"/>
                <a:cs typeface="Times New Roman" panose="02020603050405020304" pitchFamily="18" charset="0"/>
              </a:rPr>
              <a:t>日</a:t>
            </a:r>
            <a:endParaRPr lang="zh-CN" altLang="en-US" sz="2400" dirty="0">
              <a:solidFill>
                <a:schemeClr val="bg1"/>
              </a:solidFill>
              <a:latin typeface="方正粗黑宋简体" panose="02000000000000000000" pitchFamily="2" charset="-122"/>
              <a:ea typeface="方正粗黑宋简体" panose="02000000000000000000" pitchFamily="2" charset="-122"/>
            </a:endParaRPr>
          </a:p>
        </p:txBody>
      </p:sp>
      <p:sp>
        <p:nvSpPr>
          <p:cNvPr id="25" name="文本框 24"/>
          <p:cNvSpPr txBox="1"/>
          <p:nvPr/>
        </p:nvSpPr>
        <p:spPr>
          <a:xfrm>
            <a:off x="4911090" y="844550"/>
            <a:ext cx="5236210" cy="779780"/>
          </a:xfrm>
          <a:prstGeom prst="rect">
            <a:avLst/>
          </a:prstGeom>
          <a:noFill/>
        </p:spPr>
        <p:txBody>
          <a:bodyPr wrap="square" rtlCol="0">
            <a:spAutoFit/>
          </a:bodyPr>
          <a:lstStyle/>
          <a:p>
            <a:r>
              <a:rPr lang="zh-CN" altLang="en-US" sz="4400" dirty="0">
                <a:solidFill>
                  <a:schemeClr val="bg1"/>
                </a:solidFill>
                <a:latin typeface="方正粗黑宋简体" panose="02000000000000000000" pitchFamily="2" charset="-122"/>
                <a:ea typeface="方正粗黑宋简体" panose="02000000000000000000" pitchFamily="2" charset="-122"/>
              </a:rPr>
              <a:t>土木工程学院分团委</a:t>
            </a:r>
            <a:endParaRPr lang="zh-CN" altLang="en-US" sz="4400" dirty="0">
              <a:solidFill>
                <a:schemeClr val="bg1"/>
              </a:solidFill>
              <a:latin typeface="方正粗黑宋简体" panose="02000000000000000000" pitchFamily="2" charset="-122"/>
              <a:ea typeface="方正粗黑宋简体" panose="02000000000000000000" pitchFamily="2" charset="-122"/>
            </a:endParaRPr>
          </a:p>
        </p:txBody>
      </p:sp>
      <p:sp>
        <p:nvSpPr>
          <p:cNvPr id="26" name="文本框 25"/>
          <p:cNvSpPr txBox="1"/>
          <p:nvPr/>
        </p:nvSpPr>
        <p:spPr>
          <a:xfrm>
            <a:off x="6650355" y="1882140"/>
            <a:ext cx="5313045" cy="717550"/>
          </a:xfrm>
          <a:prstGeom prst="rect">
            <a:avLst/>
          </a:prstGeom>
          <a:noFill/>
        </p:spPr>
        <p:txBody>
          <a:bodyPr wrap="square" rtlCol="0">
            <a:spAutoFit/>
          </a:bodyPr>
          <a:lstStyle/>
          <a:p>
            <a:r>
              <a:rPr lang="zh-CN" altLang="en-US" sz="4000" dirty="0">
                <a:solidFill>
                  <a:srgbClr val="FFC000"/>
                </a:solidFill>
                <a:latin typeface="方正粗黑宋简体" panose="02000000000000000000" pitchFamily="2" charset="-122"/>
                <a:ea typeface="方正粗黑宋简体" panose="02000000000000000000" pitchFamily="2" charset="-122"/>
              </a:rPr>
              <a:t>线上主题团课</a:t>
            </a:r>
            <a:endParaRPr lang="zh-CN" altLang="en-US" sz="4000" dirty="0">
              <a:solidFill>
                <a:srgbClr val="FFC000"/>
              </a:solidFill>
              <a:latin typeface="方正粗黑宋简体" panose="02000000000000000000" pitchFamily="2" charset="-122"/>
              <a:ea typeface="方正粗黑宋简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6" grpId="0"/>
      <p:bldP spid="25"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文本框 19"/>
          <p:cNvSpPr txBox="1">
            <a:spLocks noChangeArrowheads="1"/>
          </p:cNvSpPr>
          <p:nvPr>
            <p:custDataLst>
              <p:tags r:id="rId1"/>
            </p:custDataLst>
          </p:nvPr>
        </p:nvSpPr>
        <p:spPr bwMode="auto">
          <a:xfrm>
            <a:off x="662305" y="1530985"/>
            <a:ext cx="6323330" cy="397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zh-CN" sz="2000" dirty="0">
                <a:latin typeface="方正粗黑宋简体" panose="02000000000000000000" pitchFamily="2" charset="-122"/>
                <a:ea typeface="方正粗黑宋简体" panose="02000000000000000000" pitchFamily="2" charset="-122"/>
              </a:rPr>
              <a:t>       2020</a:t>
            </a:r>
            <a:r>
              <a:rPr lang="zh-CN" altLang="zh-CN" sz="2000" dirty="0">
                <a:latin typeface="方正粗黑宋简体" panose="02000000000000000000" pitchFamily="2" charset="-122"/>
                <a:ea typeface="方正粗黑宋简体" panose="02000000000000000000" pitchFamily="2" charset="-122"/>
              </a:rPr>
              <a:t>年春，一场突如其来的新型冠状病毒肺炎肆虐全国，形势严峻。疫情就是命令，防控就是责任。新冠肺炎疫情发生以来，以习近平同志为核心的党中央始终坚持把人民群众生命安全和身体健康放在第一位，按照坚定信心、同舟共济、科学防治、精准施策的总要求，领导全党全军全国各族人民，同时间赛跑、与病魔较量，打响了阻击新冠肺炎疫情的人民战争。在这场战役中全国人民众志成城，用自己的方式为抗击疫情贡献力量，这其中不乏闪光的青春力量。在这次支援湖北武汉的医护人员之中，</a:t>
            </a:r>
            <a:r>
              <a:rPr lang="en-US" altLang="zh-CN" sz="2000" dirty="0">
                <a:latin typeface="方正粗黑宋简体" panose="02000000000000000000" pitchFamily="2" charset="-122"/>
                <a:ea typeface="方正粗黑宋简体" panose="02000000000000000000" pitchFamily="2" charset="-122"/>
              </a:rPr>
              <a:t>90</a:t>
            </a:r>
            <a:r>
              <a:rPr lang="zh-CN" altLang="zh-CN" sz="2000" dirty="0">
                <a:latin typeface="方正粗黑宋简体" panose="02000000000000000000" pitchFamily="2" charset="-122"/>
                <a:ea typeface="方正粗黑宋简体" panose="02000000000000000000" pitchFamily="2" charset="-122"/>
              </a:rPr>
              <a:t>后、</a:t>
            </a:r>
            <a:r>
              <a:rPr lang="en-US" altLang="zh-CN" sz="2000" dirty="0">
                <a:latin typeface="方正粗黑宋简体" panose="02000000000000000000" pitchFamily="2" charset="-122"/>
                <a:ea typeface="方正粗黑宋简体" panose="02000000000000000000" pitchFamily="2" charset="-122"/>
              </a:rPr>
              <a:t>00</a:t>
            </a:r>
            <a:r>
              <a:rPr lang="zh-CN" altLang="zh-CN" sz="2000" dirty="0">
                <a:latin typeface="方正粗黑宋简体" panose="02000000000000000000" pitchFamily="2" charset="-122"/>
                <a:ea typeface="方正粗黑宋简体" panose="02000000000000000000" pitchFamily="2" charset="-122"/>
              </a:rPr>
              <a:t>后就有</a:t>
            </a:r>
            <a:r>
              <a:rPr lang="en-US" altLang="zh-CN" sz="2000" dirty="0">
                <a:latin typeface="方正粗黑宋简体" panose="02000000000000000000" pitchFamily="2" charset="-122"/>
                <a:ea typeface="方正粗黑宋简体" panose="02000000000000000000" pitchFamily="2" charset="-122"/>
              </a:rPr>
              <a:t>1.2</a:t>
            </a:r>
            <a:r>
              <a:rPr lang="zh-CN" altLang="zh-CN" sz="2000" dirty="0">
                <a:latin typeface="方正粗黑宋简体" panose="02000000000000000000" pitchFamily="2" charset="-122"/>
                <a:ea typeface="方正粗黑宋简体" panose="02000000000000000000" pitchFamily="2" charset="-122"/>
              </a:rPr>
              <a:t>万人，占了整个队伍的将近</a:t>
            </a:r>
            <a:r>
              <a:rPr lang="en-US" altLang="zh-CN" sz="2000" dirty="0">
                <a:latin typeface="方正粗黑宋简体" panose="02000000000000000000" pitchFamily="2" charset="-122"/>
                <a:ea typeface="方正粗黑宋简体" panose="02000000000000000000" pitchFamily="2" charset="-122"/>
              </a:rPr>
              <a:t>1/3</a:t>
            </a:r>
            <a:r>
              <a:rPr lang="zh-CN" altLang="zh-CN" sz="2000" dirty="0">
                <a:latin typeface="方正粗黑宋简体" panose="02000000000000000000" pitchFamily="2" charset="-122"/>
                <a:ea typeface="方正粗黑宋简体" panose="02000000000000000000" pitchFamily="2" charset="-122"/>
              </a:rPr>
              <a:t>，显然他们已经成为这场战役的主力军。而在火神山和雷神山的建设中，也有很多土木学长的身影。共抗疫情，青春有我！</a:t>
            </a:r>
            <a:endParaRPr lang="zh-CN" altLang="zh-CN" sz="2000" dirty="0">
              <a:latin typeface="方正粗黑宋简体" panose="02000000000000000000" pitchFamily="2" charset="-122"/>
              <a:ea typeface="方正粗黑宋简体" panose="02000000000000000000" pitchFamily="2" charset="-122"/>
            </a:endParaRPr>
          </a:p>
        </p:txBody>
      </p:sp>
      <p:sp>
        <p:nvSpPr>
          <p:cNvPr id="5" name="文本框 4"/>
          <p:cNvSpPr txBox="1"/>
          <p:nvPr/>
        </p:nvSpPr>
        <p:spPr>
          <a:xfrm>
            <a:off x="1410335" y="834390"/>
            <a:ext cx="5173345" cy="548640"/>
          </a:xfrm>
          <a:prstGeom prst="rect">
            <a:avLst/>
          </a:prstGeom>
          <a:noFill/>
        </p:spPr>
        <p:txBody>
          <a:bodyPr wrap="square" rtlCol="0">
            <a:spAutoFit/>
            <a:scene3d>
              <a:camera prst="orthographicFront"/>
              <a:lightRig rig="threePt" dir="t"/>
            </a:scene3d>
            <a:sp3d contourW="12700"/>
          </a:bodyPr>
          <a:lstStyle/>
          <a:p>
            <a:pPr defTabSz="822960">
              <a:defRPr/>
            </a:pPr>
            <a:r>
              <a:rPr lang="zh-CN" altLang="en-US" sz="2800" b="1" dirty="0">
                <a:solidFill>
                  <a:srgbClr val="C00000"/>
                </a:solidFill>
                <a:latin typeface="微软雅黑" panose="020B0503020204020204" pitchFamily="34" charset="-122"/>
                <a:ea typeface="微软雅黑" panose="020B0503020204020204" pitchFamily="34" charset="-122"/>
              </a:rPr>
              <a:t>这是一场没有硝烟的必胜战役</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14" name="PA-组合 13"/>
          <p:cNvGrpSpPr/>
          <p:nvPr>
            <p:custDataLst>
              <p:tags r:id="rId2"/>
            </p:custDataLst>
          </p:nvPr>
        </p:nvGrpSpPr>
        <p:grpSpPr>
          <a:xfrm>
            <a:off x="6923918" y="1358900"/>
            <a:ext cx="4597399" cy="4597399"/>
            <a:chOff x="5885693" y="1358900"/>
            <a:chExt cx="4597399" cy="4597399"/>
          </a:xfrm>
        </p:grpSpPr>
        <p:sp>
          <p:nvSpPr>
            <p:cNvPr id="11" name="PA-椭圆 10"/>
            <p:cNvSpPr/>
            <p:nvPr>
              <p:custDataLst>
                <p:tags r:id="rId3"/>
              </p:custDataLst>
            </p:nvPr>
          </p:nvSpPr>
          <p:spPr>
            <a:xfrm>
              <a:off x="5885693" y="1358900"/>
              <a:ext cx="4597399" cy="4597399"/>
            </a:xfrm>
            <a:prstGeom prst="ellipse">
              <a:avLst/>
            </a:prstGeom>
            <a:gradFill flip="none" rotWithShape="1">
              <a:gsLst>
                <a:gs pos="59000">
                  <a:srgbClr val="F6B906">
                    <a:alpha val="0"/>
                  </a:srgbClr>
                </a:gs>
                <a:gs pos="100000">
                  <a:srgbClr val="F6B906"/>
                </a:gs>
              </a:gsLst>
              <a:path path="circle">
                <a:fillToRect l="50000" t="50000" r="50000" b="50000"/>
              </a:path>
              <a:tileRect/>
            </a:gradFill>
            <a:ln>
              <a:solidFill>
                <a:srgbClr val="F6B9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2" name="PA-椭圆 11"/>
            <p:cNvSpPr/>
            <p:nvPr>
              <p:custDataLst>
                <p:tags r:id="rId4"/>
              </p:custDataLst>
            </p:nvPr>
          </p:nvSpPr>
          <p:spPr>
            <a:xfrm>
              <a:off x="6291116" y="1764323"/>
              <a:ext cx="3786552" cy="3786552"/>
            </a:xfrm>
            <a:prstGeom prst="ellipse">
              <a:avLst/>
            </a:prstGeom>
            <a:gradFill flip="none" rotWithShape="1">
              <a:gsLst>
                <a:gs pos="59000">
                  <a:srgbClr val="F6B906">
                    <a:alpha val="0"/>
                  </a:srgbClr>
                </a:gs>
                <a:gs pos="100000">
                  <a:srgbClr val="F6B906"/>
                </a:gs>
              </a:gsLst>
              <a:path path="circle">
                <a:fillToRect l="50000" t="50000" r="50000" b="50000"/>
              </a:path>
              <a:tileRect/>
            </a:gradFill>
            <a:ln>
              <a:solidFill>
                <a:srgbClr val="F6B9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3" name="PA-椭圆 12"/>
            <p:cNvSpPr/>
            <p:nvPr>
              <p:custDataLst>
                <p:tags r:id="rId5"/>
              </p:custDataLst>
            </p:nvPr>
          </p:nvSpPr>
          <p:spPr>
            <a:xfrm>
              <a:off x="6775979" y="2249186"/>
              <a:ext cx="2816827" cy="2816827"/>
            </a:xfrm>
            <a:prstGeom prst="ellipse">
              <a:avLst/>
            </a:prstGeom>
            <a:gradFill flip="none" rotWithShape="1">
              <a:gsLst>
                <a:gs pos="59000">
                  <a:srgbClr val="F6B906">
                    <a:alpha val="0"/>
                  </a:srgbClr>
                </a:gs>
                <a:gs pos="100000">
                  <a:srgbClr val="F6B906"/>
                </a:gs>
              </a:gsLst>
              <a:path path="circle">
                <a:fillToRect l="50000" t="50000" r="50000" b="50000"/>
              </a:path>
              <a:tileRect/>
            </a:gradFill>
            <a:ln>
              <a:solidFill>
                <a:srgbClr val="F6B9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pic>
        <p:nvPicPr>
          <p:cNvPr id="15" name="PA-图片 5"/>
          <p:cNvPicPr>
            <a:picLocks noChangeAspect="1"/>
          </p:cNvPicPr>
          <p:nvPr>
            <p:custDataLst>
              <p:tags r:id="rId6"/>
            </p:custDataLst>
          </p:nvPr>
        </p:nvPicPr>
        <p:blipFill>
          <a:blip r:embed="rId7" cstate="print">
            <a:extLst>
              <a:ext uri="{28A0092B-C50C-407E-A947-70E740481C1C}">
                <a14:useLocalDpi xmlns:a14="http://schemas.microsoft.com/office/drawing/2010/main" val="0"/>
              </a:ext>
            </a:extLst>
          </a:blip>
          <a:srcRect/>
          <a:stretch>
            <a:fillRect/>
          </a:stretch>
        </p:blipFill>
        <p:spPr>
          <a:xfrm>
            <a:off x="6770099" y="1151889"/>
            <a:ext cx="4953000" cy="4953000"/>
          </a:xfrm>
          <a:prstGeom prst="rect">
            <a:avLst/>
          </a:prstGeom>
        </p:spPr>
      </p:pic>
      <p:pic>
        <p:nvPicPr>
          <p:cNvPr id="17" name="图片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1110" y="677990"/>
            <a:ext cx="689423" cy="716042"/>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2000">
        <p15:prstTrans prst="pageCurlSingle"/>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par>
                          <p:cTn id="17" fill="hold">
                            <p:stCondLst>
                              <p:cond delay="1000"/>
                            </p:stCondLst>
                            <p:childTnLst>
                              <p:par>
                                <p:cTn id="18" presetID="16" presetClass="entr" presetSubtype="21"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1410335" y="805180"/>
            <a:ext cx="8218805" cy="548640"/>
          </a:xfrm>
          <a:prstGeom prst="rect">
            <a:avLst/>
          </a:prstGeom>
          <a:noFill/>
        </p:spPr>
        <p:txBody>
          <a:bodyPr wrap="square" rtlCol="0">
            <a:spAutoFit/>
            <a:scene3d>
              <a:camera prst="orthographicFront"/>
              <a:lightRig rig="threePt" dir="t"/>
            </a:scene3d>
            <a:sp3d contourW="12700"/>
          </a:bodyPr>
          <a:lstStyle/>
          <a:p>
            <a:pPr defTabSz="822960">
              <a:defRPr/>
            </a:pPr>
            <a:r>
              <a:rPr lang="zh-CN" altLang="en-US" sz="2800" b="1" dirty="0">
                <a:solidFill>
                  <a:srgbClr val="C00000"/>
                </a:solidFill>
                <a:latin typeface="微软雅黑" panose="020B0503020204020204" pitchFamily="34" charset="-122"/>
                <a:ea typeface="微软雅黑" panose="020B0503020204020204" pitchFamily="34" charset="-122"/>
              </a:rPr>
              <a:t>再次观看</a:t>
            </a:r>
            <a:r>
              <a:rPr lang="en-US" altLang="zh-CN" sz="2800" b="1" dirty="0">
                <a:solidFill>
                  <a:srgbClr val="C00000"/>
                </a:solidFill>
                <a:latin typeface="微软雅黑" panose="020B0503020204020204" pitchFamily="34" charset="-122"/>
                <a:ea typeface="微软雅黑" panose="020B0503020204020204" pitchFamily="34" charset="-122"/>
              </a:rPr>
              <a:t>“</a:t>
            </a:r>
            <a:r>
              <a:rPr lang="zh-CN" altLang="en-US" sz="2800" b="1" dirty="0">
                <a:solidFill>
                  <a:srgbClr val="C00000"/>
                </a:solidFill>
                <a:latin typeface="微软雅黑" panose="020B0503020204020204" pitchFamily="34" charset="-122"/>
                <a:ea typeface="微软雅黑" panose="020B0503020204020204" pitchFamily="34" charset="-122"/>
              </a:rPr>
              <a:t>全国大学生共上一堂疫情防控思政大课</a:t>
            </a:r>
            <a:r>
              <a:rPr lang="en-US" altLang="zh-CN" sz="2800" b="1" dirty="0">
                <a:solidFill>
                  <a:srgbClr val="C00000"/>
                </a:solidFill>
                <a:latin typeface="微软雅黑" panose="020B0503020204020204" pitchFamily="34" charset="-122"/>
                <a:ea typeface="微软雅黑" panose="020B0503020204020204" pitchFamily="34" charset="-122"/>
              </a:rPr>
              <a:t>”</a:t>
            </a:r>
            <a:endParaRPr lang="en-US" altLang="zh-CN" sz="2800" b="1" dirty="0">
              <a:solidFill>
                <a:srgbClr val="C00000"/>
              </a:solidFill>
              <a:latin typeface="微软雅黑" panose="020B0503020204020204" pitchFamily="34" charset="-122"/>
              <a:ea typeface="微软雅黑" panose="020B0503020204020204" pitchFamily="34" charset="-122"/>
            </a:endParaRPr>
          </a:p>
        </p:txBody>
      </p:sp>
      <p:grpSp>
        <p:nvGrpSpPr>
          <p:cNvPr id="2" name="PA-组合 1"/>
          <p:cNvGrpSpPr/>
          <p:nvPr>
            <p:custDataLst>
              <p:tags r:id="rId1"/>
            </p:custDataLst>
          </p:nvPr>
        </p:nvGrpSpPr>
        <p:grpSpPr>
          <a:xfrm>
            <a:off x="1139371" y="1690688"/>
            <a:ext cx="9913257" cy="3053051"/>
            <a:chOff x="1139371" y="1690688"/>
            <a:chExt cx="9913257" cy="3053051"/>
          </a:xfrm>
        </p:grpSpPr>
        <p:sp>
          <p:nvSpPr>
            <p:cNvPr id="34" name="PA-îs1ïḍè"/>
            <p:cNvSpPr/>
            <p:nvPr>
              <p:custDataLst>
                <p:tags r:id="rId2"/>
              </p:custDataLst>
            </p:nvPr>
          </p:nvSpPr>
          <p:spPr>
            <a:xfrm>
              <a:off x="1139371" y="4289482"/>
              <a:ext cx="9913257" cy="371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
          <p:nvSpPr>
            <p:cNvPr id="35" name="PA-îṥlïḑê"/>
            <p:cNvSpPr/>
            <p:nvPr>
              <p:custDataLst>
                <p:tags r:id="rId3"/>
              </p:custDataLst>
            </p:nvPr>
          </p:nvSpPr>
          <p:spPr>
            <a:xfrm>
              <a:off x="1139371" y="1690688"/>
              <a:ext cx="9913257" cy="2576496"/>
            </a:xfrm>
            <a:prstGeom prst="rect">
              <a:avLst/>
            </a:prstGeom>
            <a:solidFill>
              <a:srgbClr val="A800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grpSp>
          <p:nvGrpSpPr>
            <p:cNvPr id="36" name="iŝļíḓê"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nvGrpSpPr>
          <p:grpSpPr>
            <a:xfrm>
              <a:off x="1741893" y="2986045"/>
              <a:ext cx="5610814" cy="1319380"/>
              <a:chOff x="2776538" y="2559050"/>
              <a:chExt cx="7108825" cy="1671638"/>
            </a:xfrm>
            <a:solidFill>
              <a:schemeClr val="bg1">
                <a:alpha val="32000"/>
              </a:schemeClr>
            </a:solidFill>
          </p:grpSpPr>
          <p:sp>
            <p:nvSpPr>
              <p:cNvPr id="127" name="PA-îSlîdè"/>
              <p:cNvSpPr/>
              <p:nvPr>
                <p:custDataLst>
                  <p:tags r:id="rId4"/>
                </p:custDataLst>
              </p:nvPr>
            </p:nvSpPr>
            <p:spPr bwMode="auto">
              <a:xfrm>
                <a:off x="4356100" y="2890838"/>
                <a:ext cx="1452563" cy="1339850"/>
              </a:xfrm>
              <a:custGeom>
                <a:avLst/>
                <a:gdLst>
                  <a:gd name="T0" fmla="*/ 915 w 915"/>
                  <a:gd name="T1" fmla="*/ 801 h 844"/>
                  <a:gd name="T2" fmla="*/ 884 w 915"/>
                  <a:gd name="T3" fmla="*/ 801 h 844"/>
                  <a:gd name="T4" fmla="*/ 884 w 915"/>
                  <a:gd name="T5" fmla="*/ 544 h 844"/>
                  <a:gd name="T6" fmla="*/ 828 w 915"/>
                  <a:gd name="T7" fmla="*/ 544 h 844"/>
                  <a:gd name="T8" fmla="*/ 828 w 915"/>
                  <a:gd name="T9" fmla="*/ 282 h 844"/>
                  <a:gd name="T10" fmla="*/ 789 w 915"/>
                  <a:gd name="T11" fmla="*/ 282 h 844"/>
                  <a:gd name="T12" fmla="*/ 789 w 915"/>
                  <a:gd name="T13" fmla="*/ 86 h 844"/>
                  <a:gd name="T14" fmla="*/ 665 w 915"/>
                  <a:gd name="T15" fmla="*/ 146 h 844"/>
                  <a:gd name="T16" fmla="*/ 665 w 915"/>
                  <a:gd name="T17" fmla="*/ 282 h 844"/>
                  <a:gd name="T18" fmla="*/ 644 w 915"/>
                  <a:gd name="T19" fmla="*/ 282 h 844"/>
                  <a:gd name="T20" fmla="*/ 644 w 915"/>
                  <a:gd name="T21" fmla="*/ 166 h 844"/>
                  <a:gd name="T22" fmla="*/ 601 w 915"/>
                  <a:gd name="T23" fmla="*/ 88 h 844"/>
                  <a:gd name="T24" fmla="*/ 583 w 915"/>
                  <a:gd name="T25" fmla="*/ 88 h 844"/>
                  <a:gd name="T26" fmla="*/ 577 w 915"/>
                  <a:gd name="T27" fmla="*/ 50 h 844"/>
                  <a:gd name="T28" fmla="*/ 569 w 915"/>
                  <a:gd name="T29" fmla="*/ 0 h 844"/>
                  <a:gd name="T30" fmla="*/ 561 w 915"/>
                  <a:gd name="T31" fmla="*/ 50 h 844"/>
                  <a:gd name="T32" fmla="*/ 555 w 915"/>
                  <a:gd name="T33" fmla="*/ 88 h 844"/>
                  <a:gd name="T34" fmla="*/ 533 w 915"/>
                  <a:gd name="T35" fmla="*/ 88 h 844"/>
                  <a:gd name="T36" fmla="*/ 488 w 915"/>
                  <a:gd name="T37" fmla="*/ 166 h 844"/>
                  <a:gd name="T38" fmla="*/ 488 w 915"/>
                  <a:gd name="T39" fmla="*/ 360 h 844"/>
                  <a:gd name="T40" fmla="*/ 468 w 915"/>
                  <a:gd name="T41" fmla="*/ 360 h 844"/>
                  <a:gd name="T42" fmla="*/ 468 w 915"/>
                  <a:gd name="T43" fmla="*/ 614 h 844"/>
                  <a:gd name="T44" fmla="*/ 450 w 915"/>
                  <a:gd name="T45" fmla="*/ 614 h 844"/>
                  <a:gd name="T46" fmla="*/ 450 w 915"/>
                  <a:gd name="T47" fmla="*/ 494 h 844"/>
                  <a:gd name="T48" fmla="*/ 339 w 915"/>
                  <a:gd name="T49" fmla="*/ 494 h 844"/>
                  <a:gd name="T50" fmla="*/ 339 w 915"/>
                  <a:gd name="T51" fmla="*/ 343 h 844"/>
                  <a:gd name="T52" fmla="*/ 293 w 915"/>
                  <a:gd name="T53" fmla="*/ 343 h 844"/>
                  <a:gd name="T54" fmla="*/ 293 w 915"/>
                  <a:gd name="T55" fmla="*/ 302 h 844"/>
                  <a:gd name="T56" fmla="*/ 280 w 915"/>
                  <a:gd name="T57" fmla="*/ 302 h 844"/>
                  <a:gd name="T58" fmla="*/ 280 w 915"/>
                  <a:gd name="T59" fmla="*/ 268 h 844"/>
                  <a:gd name="T60" fmla="*/ 271 w 915"/>
                  <a:gd name="T61" fmla="*/ 268 h 844"/>
                  <a:gd name="T62" fmla="*/ 271 w 915"/>
                  <a:gd name="T63" fmla="*/ 302 h 844"/>
                  <a:gd name="T64" fmla="*/ 254 w 915"/>
                  <a:gd name="T65" fmla="*/ 302 h 844"/>
                  <a:gd name="T66" fmla="*/ 254 w 915"/>
                  <a:gd name="T67" fmla="*/ 245 h 844"/>
                  <a:gd name="T68" fmla="*/ 248 w 915"/>
                  <a:gd name="T69" fmla="*/ 245 h 844"/>
                  <a:gd name="T70" fmla="*/ 248 w 915"/>
                  <a:gd name="T71" fmla="*/ 302 h 844"/>
                  <a:gd name="T72" fmla="*/ 236 w 915"/>
                  <a:gd name="T73" fmla="*/ 302 h 844"/>
                  <a:gd name="T74" fmla="*/ 236 w 915"/>
                  <a:gd name="T75" fmla="*/ 343 h 844"/>
                  <a:gd name="T76" fmla="*/ 219 w 915"/>
                  <a:gd name="T77" fmla="*/ 343 h 844"/>
                  <a:gd name="T78" fmla="*/ 219 w 915"/>
                  <a:gd name="T79" fmla="*/ 566 h 844"/>
                  <a:gd name="T80" fmla="*/ 188 w 915"/>
                  <a:gd name="T81" fmla="*/ 566 h 844"/>
                  <a:gd name="T82" fmla="*/ 188 w 915"/>
                  <a:gd name="T83" fmla="*/ 488 h 844"/>
                  <a:gd name="T84" fmla="*/ 28 w 915"/>
                  <a:gd name="T85" fmla="*/ 488 h 844"/>
                  <a:gd name="T86" fmla="*/ 28 w 915"/>
                  <a:gd name="T87" fmla="*/ 801 h 844"/>
                  <a:gd name="T88" fmla="*/ 0 w 915"/>
                  <a:gd name="T89" fmla="*/ 801 h 844"/>
                  <a:gd name="T90" fmla="*/ 0 w 915"/>
                  <a:gd name="T91" fmla="*/ 844 h 844"/>
                  <a:gd name="T92" fmla="*/ 915 w 915"/>
                  <a:gd name="T93" fmla="*/ 844 h 844"/>
                  <a:gd name="T94" fmla="*/ 915 w 915"/>
                  <a:gd name="T95" fmla="*/ 801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15" h="844">
                    <a:moveTo>
                      <a:pt x="915" y="801"/>
                    </a:moveTo>
                    <a:lnTo>
                      <a:pt x="884" y="801"/>
                    </a:lnTo>
                    <a:lnTo>
                      <a:pt x="884" y="544"/>
                    </a:lnTo>
                    <a:lnTo>
                      <a:pt x="828" y="544"/>
                    </a:lnTo>
                    <a:lnTo>
                      <a:pt x="828" y="282"/>
                    </a:lnTo>
                    <a:lnTo>
                      <a:pt x="789" y="282"/>
                    </a:lnTo>
                    <a:lnTo>
                      <a:pt x="789" y="86"/>
                    </a:lnTo>
                    <a:lnTo>
                      <a:pt x="665" y="146"/>
                    </a:lnTo>
                    <a:lnTo>
                      <a:pt x="665" y="282"/>
                    </a:lnTo>
                    <a:lnTo>
                      <a:pt x="644" y="282"/>
                    </a:lnTo>
                    <a:lnTo>
                      <a:pt x="644" y="166"/>
                    </a:lnTo>
                    <a:lnTo>
                      <a:pt x="601" y="88"/>
                    </a:lnTo>
                    <a:lnTo>
                      <a:pt x="583" y="88"/>
                    </a:lnTo>
                    <a:lnTo>
                      <a:pt x="577" y="50"/>
                    </a:lnTo>
                    <a:lnTo>
                      <a:pt x="569" y="0"/>
                    </a:lnTo>
                    <a:lnTo>
                      <a:pt x="561" y="50"/>
                    </a:lnTo>
                    <a:lnTo>
                      <a:pt x="555" y="88"/>
                    </a:lnTo>
                    <a:lnTo>
                      <a:pt x="533" y="88"/>
                    </a:lnTo>
                    <a:lnTo>
                      <a:pt x="488" y="166"/>
                    </a:lnTo>
                    <a:lnTo>
                      <a:pt x="488" y="360"/>
                    </a:lnTo>
                    <a:lnTo>
                      <a:pt x="468" y="360"/>
                    </a:lnTo>
                    <a:lnTo>
                      <a:pt x="468" y="614"/>
                    </a:lnTo>
                    <a:lnTo>
                      <a:pt x="450" y="614"/>
                    </a:lnTo>
                    <a:lnTo>
                      <a:pt x="450" y="494"/>
                    </a:lnTo>
                    <a:lnTo>
                      <a:pt x="339" y="494"/>
                    </a:lnTo>
                    <a:lnTo>
                      <a:pt x="339" y="343"/>
                    </a:lnTo>
                    <a:lnTo>
                      <a:pt x="293" y="343"/>
                    </a:lnTo>
                    <a:lnTo>
                      <a:pt x="293" y="302"/>
                    </a:lnTo>
                    <a:lnTo>
                      <a:pt x="280" y="302"/>
                    </a:lnTo>
                    <a:lnTo>
                      <a:pt x="280" y="268"/>
                    </a:lnTo>
                    <a:lnTo>
                      <a:pt x="271" y="268"/>
                    </a:lnTo>
                    <a:lnTo>
                      <a:pt x="271" y="302"/>
                    </a:lnTo>
                    <a:lnTo>
                      <a:pt x="254" y="302"/>
                    </a:lnTo>
                    <a:lnTo>
                      <a:pt x="254" y="245"/>
                    </a:lnTo>
                    <a:lnTo>
                      <a:pt x="248" y="245"/>
                    </a:lnTo>
                    <a:lnTo>
                      <a:pt x="248" y="302"/>
                    </a:lnTo>
                    <a:lnTo>
                      <a:pt x="236" y="302"/>
                    </a:lnTo>
                    <a:lnTo>
                      <a:pt x="236" y="343"/>
                    </a:lnTo>
                    <a:lnTo>
                      <a:pt x="219" y="343"/>
                    </a:lnTo>
                    <a:lnTo>
                      <a:pt x="219" y="566"/>
                    </a:lnTo>
                    <a:lnTo>
                      <a:pt x="188" y="566"/>
                    </a:lnTo>
                    <a:lnTo>
                      <a:pt x="188" y="488"/>
                    </a:lnTo>
                    <a:lnTo>
                      <a:pt x="28" y="488"/>
                    </a:lnTo>
                    <a:lnTo>
                      <a:pt x="28" y="801"/>
                    </a:lnTo>
                    <a:lnTo>
                      <a:pt x="0" y="801"/>
                    </a:lnTo>
                    <a:lnTo>
                      <a:pt x="0" y="844"/>
                    </a:lnTo>
                    <a:lnTo>
                      <a:pt x="915" y="844"/>
                    </a:lnTo>
                    <a:lnTo>
                      <a:pt x="915" y="8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28" name="PA-iślíďè"/>
              <p:cNvSpPr/>
              <p:nvPr>
                <p:custDataLst>
                  <p:tags r:id="rId5"/>
                </p:custDataLst>
              </p:nvPr>
            </p:nvSpPr>
            <p:spPr bwMode="auto">
              <a:xfrm>
                <a:off x="9344025" y="3665538"/>
                <a:ext cx="541338" cy="492125"/>
              </a:xfrm>
              <a:custGeom>
                <a:avLst/>
                <a:gdLst>
                  <a:gd name="T0" fmla="*/ 0 w 335"/>
                  <a:gd name="T1" fmla="*/ 124 h 304"/>
                  <a:gd name="T2" fmla="*/ 21 w 335"/>
                  <a:gd name="T3" fmla="*/ 124 h 304"/>
                  <a:gd name="T4" fmla="*/ 21 w 335"/>
                  <a:gd name="T5" fmla="*/ 112 h 304"/>
                  <a:gd name="T6" fmla="*/ 54 w 335"/>
                  <a:gd name="T7" fmla="*/ 33 h 304"/>
                  <a:gd name="T8" fmla="*/ 133 w 335"/>
                  <a:gd name="T9" fmla="*/ 0 h 304"/>
                  <a:gd name="T10" fmla="*/ 206 w 335"/>
                  <a:gd name="T11" fmla="*/ 0 h 304"/>
                  <a:gd name="T12" fmla="*/ 286 w 335"/>
                  <a:gd name="T13" fmla="*/ 33 h 304"/>
                  <a:gd name="T14" fmla="*/ 318 w 335"/>
                  <a:gd name="T15" fmla="*/ 112 h 304"/>
                  <a:gd name="T16" fmla="*/ 318 w 335"/>
                  <a:gd name="T17" fmla="*/ 124 h 304"/>
                  <a:gd name="T18" fmla="*/ 335 w 335"/>
                  <a:gd name="T19" fmla="*/ 124 h 304"/>
                  <a:gd name="T20" fmla="*/ 335 w 335"/>
                  <a:gd name="T21" fmla="*/ 251 h 304"/>
                  <a:gd name="T22" fmla="*/ 306 w 335"/>
                  <a:gd name="T23" fmla="*/ 251 h 304"/>
                  <a:gd name="T24" fmla="*/ 306 w 335"/>
                  <a:gd name="T25" fmla="*/ 304 h 304"/>
                  <a:gd name="T26" fmla="*/ 243 w 335"/>
                  <a:gd name="T27" fmla="*/ 304 h 304"/>
                  <a:gd name="T28" fmla="*/ 243 w 335"/>
                  <a:gd name="T29" fmla="*/ 251 h 304"/>
                  <a:gd name="T30" fmla="*/ 91 w 335"/>
                  <a:gd name="T31" fmla="*/ 251 h 304"/>
                  <a:gd name="T32" fmla="*/ 91 w 335"/>
                  <a:gd name="T33" fmla="*/ 304 h 304"/>
                  <a:gd name="T34" fmla="*/ 28 w 335"/>
                  <a:gd name="T35" fmla="*/ 304 h 304"/>
                  <a:gd name="T36" fmla="*/ 28 w 335"/>
                  <a:gd name="T37" fmla="*/ 251 h 304"/>
                  <a:gd name="T38" fmla="*/ 0 w 335"/>
                  <a:gd name="T39" fmla="*/ 251 h 304"/>
                  <a:gd name="T40" fmla="*/ 0 w 335"/>
                  <a:gd name="T41" fmla="*/ 124 h 304"/>
                  <a:gd name="T42" fmla="*/ 67 w 335"/>
                  <a:gd name="T43" fmla="*/ 124 h 304"/>
                  <a:gd name="T44" fmla="*/ 272 w 335"/>
                  <a:gd name="T45" fmla="*/ 124 h 304"/>
                  <a:gd name="T46" fmla="*/ 272 w 335"/>
                  <a:gd name="T47" fmla="*/ 112 h 304"/>
                  <a:gd name="T48" fmla="*/ 253 w 335"/>
                  <a:gd name="T49" fmla="*/ 66 h 304"/>
                  <a:gd name="T50" fmla="*/ 206 w 335"/>
                  <a:gd name="T51" fmla="*/ 46 h 304"/>
                  <a:gd name="T52" fmla="*/ 133 w 335"/>
                  <a:gd name="T53" fmla="*/ 46 h 304"/>
                  <a:gd name="T54" fmla="*/ 86 w 335"/>
                  <a:gd name="T55" fmla="*/ 66 h 304"/>
                  <a:gd name="T56" fmla="*/ 67 w 335"/>
                  <a:gd name="T57" fmla="*/ 112 h 304"/>
                  <a:gd name="T58" fmla="*/ 67 w 335"/>
                  <a:gd name="T59" fmla="*/ 124 h 304"/>
                  <a:gd name="T60" fmla="*/ 304 w 335"/>
                  <a:gd name="T61" fmla="*/ 162 h 304"/>
                  <a:gd name="T62" fmla="*/ 230 w 335"/>
                  <a:gd name="T63" fmla="*/ 173 h 304"/>
                  <a:gd name="T64" fmla="*/ 230 w 335"/>
                  <a:gd name="T65" fmla="*/ 206 h 304"/>
                  <a:gd name="T66" fmla="*/ 272 w 335"/>
                  <a:gd name="T67" fmla="*/ 206 h 304"/>
                  <a:gd name="T68" fmla="*/ 304 w 335"/>
                  <a:gd name="T69" fmla="*/ 206 h 304"/>
                  <a:gd name="T70" fmla="*/ 304 w 335"/>
                  <a:gd name="T71" fmla="*/ 162 h 304"/>
                  <a:gd name="T72" fmla="*/ 30 w 335"/>
                  <a:gd name="T73" fmla="*/ 162 h 304"/>
                  <a:gd name="T74" fmla="*/ 30 w 335"/>
                  <a:gd name="T75" fmla="*/ 206 h 304"/>
                  <a:gd name="T76" fmla="*/ 67 w 335"/>
                  <a:gd name="T77" fmla="*/ 206 h 304"/>
                  <a:gd name="T78" fmla="*/ 104 w 335"/>
                  <a:gd name="T79" fmla="*/ 206 h 304"/>
                  <a:gd name="T80" fmla="*/ 104 w 335"/>
                  <a:gd name="T81" fmla="*/ 173 h 304"/>
                  <a:gd name="T82" fmla="*/ 30 w 335"/>
                  <a:gd name="T83" fmla="*/ 162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5" h="304">
                    <a:moveTo>
                      <a:pt x="0" y="124"/>
                    </a:moveTo>
                    <a:cubicBezTo>
                      <a:pt x="21" y="124"/>
                      <a:pt x="21" y="124"/>
                      <a:pt x="21" y="124"/>
                    </a:cubicBezTo>
                    <a:cubicBezTo>
                      <a:pt x="21" y="112"/>
                      <a:pt x="21" y="112"/>
                      <a:pt x="21" y="112"/>
                    </a:cubicBezTo>
                    <a:cubicBezTo>
                      <a:pt x="21" y="81"/>
                      <a:pt x="33" y="53"/>
                      <a:pt x="54" y="33"/>
                    </a:cubicBezTo>
                    <a:cubicBezTo>
                      <a:pt x="74" y="12"/>
                      <a:pt x="102" y="0"/>
                      <a:pt x="133" y="0"/>
                    </a:cubicBezTo>
                    <a:cubicBezTo>
                      <a:pt x="206" y="0"/>
                      <a:pt x="206" y="0"/>
                      <a:pt x="206" y="0"/>
                    </a:cubicBezTo>
                    <a:cubicBezTo>
                      <a:pt x="237" y="0"/>
                      <a:pt x="265" y="12"/>
                      <a:pt x="286" y="33"/>
                    </a:cubicBezTo>
                    <a:cubicBezTo>
                      <a:pt x="306" y="53"/>
                      <a:pt x="318" y="81"/>
                      <a:pt x="318" y="112"/>
                    </a:cubicBezTo>
                    <a:cubicBezTo>
                      <a:pt x="318" y="124"/>
                      <a:pt x="318" y="124"/>
                      <a:pt x="318" y="124"/>
                    </a:cubicBezTo>
                    <a:cubicBezTo>
                      <a:pt x="335" y="124"/>
                      <a:pt x="335" y="124"/>
                      <a:pt x="335" y="124"/>
                    </a:cubicBezTo>
                    <a:cubicBezTo>
                      <a:pt x="335" y="251"/>
                      <a:pt x="335" y="251"/>
                      <a:pt x="335" y="251"/>
                    </a:cubicBezTo>
                    <a:cubicBezTo>
                      <a:pt x="306" y="251"/>
                      <a:pt x="306" y="251"/>
                      <a:pt x="306" y="251"/>
                    </a:cubicBezTo>
                    <a:cubicBezTo>
                      <a:pt x="306" y="304"/>
                      <a:pt x="306" y="304"/>
                      <a:pt x="306" y="304"/>
                    </a:cubicBezTo>
                    <a:cubicBezTo>
                      <a:pt x="243" y="304"/>
                      <a:pt x="243" y="304"/>
                      <a:pt x="243" y="304"/>
                    </a:cubicBezTo>
                    <a:cubicBezTo>
                      <a:pt x="243" y="251"/>
                      <a:pt x="243" y="251"/>
                      <a:pt x="243" y="251"/>
                    </a:cubicBezTo>
                    <a:cubicBezTo>
                      <a:pt x="91" y="251"/>
                      <a:pt x="91" y="251"/>
                      <a:pt x="91" y="251"/>
                    </a:cubicBezTo>
                    <a:cubicBezTo>
                      <a:pt x="91" y="304"/>
                      <a:pt x="91" y="304"/>
                      <a:pt x="91" y="304"/>
                    </a:cubicBezTo>
                    <a:cubicBezTo>
                      <a:pt x="28" y="304"/>
                      <a:pt x="28" y="304"/>
                      <a:pt x="28" y="304"/>
                    </a:cubicBezTo>
                    <a:cubicBezTo>
                      <a:pt x="28" y="251"/>
                      <a:pt x="28" y="251"/>
                      <a:pt x="28" y="251"/>
                    </a:cubicBezTo>
                    <a:cubicBezTo>
                      <a:pt x="0" y="251"/>
                      <a:pt x="0" y="251"/>
                      <a:pt x="0" y="251"/>
                    </a:cubicBezTo>
                    <a:cubicBezTo>
                      <a:pt x="0" y="124"/>
                      <a:pt x="0" y="124"/>
                      <a:pt x="0" y="124"/>
                    </a:cubicBezTo>
                    <a:close/>
                    <a:moveTo>
                      <a:pt x="67" y="124"/>
                    </a:moveTo>
                    <a:cubicBezTo>
                      <a:pt x="272" y="124"/>
                      <a:pt x="272" y="124"/>
                      <a:pt x="272" y="124"/>
                    </a:cubicBezTo>
                    <a:cubicBezTo>
                      <a:pt x="272" y="112"/>
                      <a:pt x="272" y="112"/>
                      <a:pt x="272" y="112"/>
                    </a:cubicBezTo>
                    <a:cubicBezTo>
                      <a:pt x="272" y="94"/>
                      <a:pt x="265" y="77"/>
                      <a:pt x="253" y="66"/>
                    </a:cubicBezTo>
                    <a:cubicBezTo>
                      <a:pt x="241" y="54"/>
                      <a:pt x="224" y="46"/>
                      <a:pt x="206" y="46"/>
                    </a:cubicBezTo>
                    <a:cubicBezTo>
                      <a:pt x="133" y="46"/>
                      <a:pt x="133" y="46"/>
                      <a:pt x="133" y="46"/>
                    </a:cubicBezTo>
                    <a:cubicBezTo>
                      <a:pt x="115" y="46"/>
                      <a:pt x="98" y="54"/>
                      <a:pt x="86" y="66"/>
                    </a:cubicBezTo>
                    <a:cubicBezTo>
                      <a:pt x="75" y="77"/>
                      <a:pt x="67" y="94"/>
                      <a:pt x="67" y="112"/>
                    </a:cubicBezTo>
                    <a:cubicBezTo>
                      <a:pt x="67" y="124"/>
                      <a:pt x="67" y="124"/>
                      <a:pt x="67" y="124"/>
                    </a:cubicBezTo>
                    <a:close/>
                    <a:moveTo>
                      <a:pt x="304" y="162"/>
                    </a:moveTo>
                    <a:cubicBezTo>
                      <a:pt x="230" y="173"/>
                      <a:pt x="230" y="173"/>
                      <a:pt x="230" y="173"/>
                    </a:cubicBezTo>
                    <a:cubicBezTo>
                      <a:pt x="230" y="206"/>
                      <a:pt x="230" y="206"/>
                      <a:pt x="230" y="206"/>
                    </a:cubicBezTo>
                    <a:cubicBezTo>
                      <a:pt x="272" y="206"/>
                      <a:pt x="272" y="206"/>
                      <a:pt x="272" y="206"/>
                    </a:cubicBezTo>
                    <a:cubicBezTo>
                      <a:pt x="304" y="206"/>
                      <a:pt x="304" y="206"/>
                      <a:pt x="304" y="206"/>
                    </a:cubicBezTo>
                    <a:cubicBezTo>
                      <a:pt x="304" y="162"/>
                      <a:pt x="304" y="162"/>
                      <a:pt x="304" y="162"/>
                    </a:cubicBezTo>
                    <a:close/>
                    <a:moveTo>
                      <a:pt x="30" y="162"/>
                    </a:moveTo>
                    <a:cubicBezTo>
                      <a:pt x="30" y="206"/>
                      <a:pt x="30" y="206"/>
                      <a:pt x="30" y="206"/>
                    </a:cubicBezTo>
                    <a:cubicBezTo>
                      <a:pt x="67" y="206"/>
                      <a:pt x="67" y="206"/>
                      <a:pt x="67" y="206"/>
                    </a:cubicBezTo>
                    <a:cubicBezTo>
                      <a:pt x="104" y="206"/>
                      <a:pt x="104" y="206"/>
                      <a:pt x="104" y="206"/>
                    </a:cubicBezTo>
                    <a:cubicBezTo>
                      <a:pt x="104" y="173"/>
                      <a:pt x="104" y="173"/>
                      <a:pt x="104" y="173"/>
                    </a:cubicBezTo>
                    <a:lnTo>
                      <a:pt x="30" y="1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29" name="PA-íṩliďê"/>
              <p:cNvSpPr/>
              <p:nvPr>
                <p:custDataLst>
                  <p:tags r:id="rId6"/>
                </p:custDataLst>
              </p:nvPr>
            </p:nvSpPr>
            <p:spPr bwMode="auto">
              <a:xfrm>
                <a:off x="5667375" y="3552825"/>
                <a:ext cx="700088" cy="627063"/>
              </a:xfrm>
              <a:custGeom>
                <a:avLst/>
                <a:gdLst>
                  <a:gd name="T0" fmla="*/ 217 w 433"/>
                  <a:gd name="T1" fmla="*/ 0 h 387"/>
                  <a:gd name="T2" fmla="*/ 433 w 433"/>
                  <a:gd name="T3" fmla="*/ 216 h 387"/>
                  <a:gd name="T4" fmla="*/ 351 w 433"/>
                  <a:gd name="T5" fmla="*/ 386 h 387"/>
                  <a:gd name="T6" fmla="*/ 315 w 433"/>
                  <a:gd name="T7" fmla="*/ 345 h 387"/>
                  <a:gd name="T8" fmla="*/ 283 w 433"/>
                  <a:gd name="T9" fmla="*/ 345 h 387"/>
                  <a:gd name="T10" fmla="*/ 293 w 433"/>
                  <a:gd name="T11" fmla="*/ 387 h 387"/>
                  <a:gd name="T12" fmla="*/ 143 w 433"/>
                  <a:gd name="T13" fmla="*/ 387 h 387"/>
                  <a:gd name="T14" fmla="*/ 153 w 433"/>
                  <a:gd name="T15" fmla="*/ 345 h 387"/>
                  <a:gd name="T16" fmla="*/ 120 w 433"/>
                  <a:gd name="T17" fmla="*/ 345 h 387"/>
                  <a:gd name="T18" fmla="*/ 84 w 433"/>
                  <a:gd name="T19" fmla="*/ 387 h 387"/>
                  <a:gd name="T20" fmla="*/ 83 w 433"/>
                  <a:gd name="T21" fmla="*/ 387 h 387"/>
                  <a:gd name="T22" fmla="*/ 0 w 433"/>
                  <a:gd name="T23" fmla="*/ 216 h 387"/>
                  <a:gd name="T24" fmla="*/ 217 w 433"/>
                  <a:gd name="T25" fmla="*/ 0 h 387"/>
                  <a:gd name="T26" fmla="*/ 111 w 433"/>
                  <a:gd name="T27" fmla="*/ 308 h 387"/>
                  <a:gd name="T28" fmla="*/ 111 w 433"/>
                  <a:gd name="T29" fmla="*/ 328 h 387"/>
                  <a:gd name="T30" fmla="*/ 325 w 433"/>
                  <a:gd name="T31" fmla="*/ 328 h 387"/>
                  <a:gd name="T32" fmla="*/ 325 w 433"/>
                  <a:gd name="T33" fmla="*/ 308 h 387"/>
                  <a:gd name="T34" fmla="*/ 111 w 433"/>
                  <a:gd name="T35" fmla="*/ 308 h 387"/>
                  <a:gd name="T36" fmla="*/ 274 w 433"/>
                  <a:gd name="T37" fmla="*/ 223 h 387"/>
                  <a:gd name="T38" fmla="*/ 249 w 433"/>
                  <a:gd name="T39" fmla="*/ 248 h 387"/>
                  <a:gd name="T40" fmla="*/ 274 w 433"/>
                  <a:gd name="T41" fmla="*/ 274 h 387"/>
                  <a:gd name="T42" fmla="*/ 299 w 433"/>
                  <a:gd name="T43" fmla="*/ 248 h 387"/>
                  <a:gd name="T44" fmla="*/ 274 w 433"/>
                  <a:gd name="T45" fmla="*/ 223 h 387"/>
                  <a:gd name="T46" fmla="*/ 160 w 433"/>
                  <a:gd name="T47" fmla="*/ 223 h 387"/>
                  <a:gd name="T48" fmla="*/ 135 w 433"/>
                  <a:gd name="T49" fmla="*/ 248 h 387"/>
                  <a:gd name="T50" fmla="*/ 160 w 433"/>
                  <a:gd name="T51" fmla="*/ 274 h 387"/>
                  <a:gd name="T52" fmla="*/ 185 w 433"/>
                  <a:gd name="T53" fmla="*/ 248 h 387"/>
                  <a:gd name="T54" fmla="*/ 160 w 433"/>
                  <a:gd name="T55" fmla="*/ 223 h 387"/>
                  <a:gd name="T56" fmla="*/ 134 w 433"/>
                  <a:gd name="T57" fmla="*/ 97 h 387"/>
                  <a:gd name="T58" fmla="*/ 128 w 433"/>
                  <a:gd name="T59" fmla="*/ 190 h 387"/>
                  <a:gd name="T60" fmla="*/ 306 w 433"/>
                  <a:gd name="T61" fmla="*/ 190 h 387"/>
                  <a:gd name="T62" fmla="*/ 300 w 433"/>
                  <a:gd name="T63" fmla="*/ 97 h 387"/>
                  <a:gd name="T64" fmla="*/ 134 w 433"/>
                  <a:gd name="T65" fmla="*/ 97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3" h="387">
                    <a:moveTo>
                      <a:pt x="217" y="0"/>
                    </a:moveTo>
                    <a:cubicBezTo>
                      <a:pt x="336" y="0"/>
                      <a:pt x="433" y="97"/>
                      <a:pt x="433" y="216"/>
                    </a:cubicBezTo>
                    <a:cubicBezTo>
                      <a:pt x="433" y="285"/>
                      <a:pt x="401" y="346"/>
                      <a:pt x="351" y="386"/>
                    </a:cubicBezTo>
                    <a:cubicBezTo>
                      <a:pt x="315" y="345"/>
                      <a:pt x="315" y="345"/>
                      <a:pt x="315" y="345"/>
                    </a:cubicBezTo>
                    <a:cubicBezTo>
                      <a:pt x="283" y="345"/>
                      <a:pt x="283" y="345"/>
                      <a:pt x="283" y="345"/>
                    </a:cubicBezTo>
                    <a:cubicBezTo>
                      <a:pt x="293" y="387"/>
                      <a:pt x="293" y="387"/>
                      <a:pt x="293" y="387"/>
                    </a:cubicBezTo>
                    <a:cubicBezTo>
                      <a:pt x="143" y="387"/>
                      <a:pt x="143" y="387"/>
                      <a:pt x="143" y="387"/>
                    </a:cubicBezTo>
                    <a:cubicBezTo>
                      <a:pt x="153" y="345"/>
                      <a:pt x="153" y="345"/>
                      <a:pt x="153" y="345"/>
                    </a:cubicBezTo>
                    <a:cubicBezTo>
                      <a:pt x="120" y="345"/>
                      <a:pt x="120" y="345"/>
                      <a:pt x="120" y="345"/>
                    </a:cubicBezTo>
                    <a:cubicBezTo>
                      <a:pt x="84" y="387"/>
                      <a:pt x="84" y="387"/>
                      <a:pt x="84" y="387"/>
                    </a:cubicBezTo>
                    <a:cubicBezTo>
                      <a:pt x="83" y="387"/>
                      <a:pt x="83" y="387"/>
                      <a:pt x="83" y="387"/>
                    </a:cubicBezTo>
                    <a:cubicBezTo>
                      <a:pt x="33" y="347"/>
                      <a:pt x="0" y="286"/>
                      <a:pt x="0" y="216"/>
                    </a:cubicBezTo>
                    <a:cubicBezTo>
                      <a:pt x="0" y="97"/>
                      <a:pt x="97" y="0"/>
                      <a:pt x="217" y="0"/>
                    </a:cubicBezTo>
                    <a:close/>
                    <a:moveTo>
                      <a:pt x="111" y="308"/>
                    </a:moveTo>
                    <a:cubicBezTo>
                      <a:pt x="111" y="328"/>
                      <a:pt x="111" y="328"/>
                      <a:pt x="111" y="328"/>
                    </a:cubicBezTo>
                    <a:cubicBezTo>
                      <a:pt x="325" y="328"/>
                      <a:pt x="325" y="328"/>
                      <a:pt x="325" y="328"/>
                    </a:cubicBezTo>
                    <a:cubicBezTo>
                      <a:pt x="325" y="308"/>
                      <a:pt x="325" y="308"/>
                      <a:pt x="325" y="308"/>
                    </a:cubicBezTo>
                    <a:cubicBezTo>
                      <a:pt x="111" y="308"/>
                      <a:pt x="111" y="308"/>
                      <a:pt x="111" y="308"/>
                    </a:cubicBezTo>
                    <a:close/>
                    <a:moveTo>
                      <a:pt x="274" y="223"/>
                    </a:moveTo>
                    <a:cubicBezTo>
                      <a:pt x="260" y="223"/>
                      <a:pt x="249" y="235"/>
                      <a:pt x="249" y="248"/>
                    </a:cubicBezTo>
                    <a:cubicBezTo>
                      <a:pt x="249" y="262"/>
                      <a:pt x="260" y="274"/>
                      <a:pt x="274" y="274"/>
                    </a:cubicBezTo>
                    <a:cubicBezTo>
                      <a:pt x="288" y="274"/>
                      <a:pt x="299" y="262"/>
                      <a:pt x="299" y="248"/>
                    </a:cubicBezTo>
                    <a:cubicBezTo>
                      <a:pt x="299" y="235"/>
                      <a:pt x="288" y="223"/>
                      <a:pt x="274" y="223"/>
                    </a:cubicBezTo>
                    <a:close/>
                    <a:moveTo>
                      <a:pt x="160" y="223"/>
                    </a:moveTo>
                    <a:cubicBezTo>
                      <a:pt x="146" y="223"/>
                      <a:pt x="135" y="235"/>
                      <a:pt x="135" y="248"/>
                    </a:cubicBezTo>
                    <a:cubicBezTo>
                      <a:pt x="135" y="262"/>
                      <a:pt x="146" y="274"/>
                      <a:pt x="160" y="274"/>
                    </a:cubicBezTo>
                    <a:cubicBezTo>
                      <a:pt x="174" y="274"/>
                      <a:pt x="185" y="262"/>
                      <a:pt x="185" y="248"/>
                    </a:cubicBezTo>
                    <a:cubicBezTo>
                      <a:pt x="185" y="235"/>
                      <a:pt x="174" y="223"/>
                      <a:pt x="160" y="223"/>
                    </a:cubicBezTo>
                    <a:close/>
                    <a:moveTo>
                      <a:pt x="134" y="97"/>
                    </a:moveTo>
                    <a:cubicBezTo>
                      <a:pt x="128" y="190"/>
                      <a:pt x="128" y="190"/>
                      <a:pt x="128" y="190"/>
                    </a:cubicBezTo>
                    <a:cubicBezTo>
                      <a:pt x="306" y="190"/>
                      <a:pt x="306" y="190"/>
                      <a:pt x="306" y="190"/>
                    </a:cubicBezTo>
                    <a:cubicBezTo>
                      <a:pt x="300" y="97"/>
                      <a:pt x="300" y="97"/>
                      <a:pt x="300" y="97"/>
                    </a:cubicBezTo>
                    <a:lnTo>
                      <a:pt x="134" y="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30" name="PA-íşļiďê"/>
              <p:cNvSpPr/>
              <p:nvPr>
                <p:custDataLst>
                  <p:tags r:id="rId7"/>
                </p:custDataLst>
              </p:nvPr>
            </p:nvSpPr>
            <p:spPr bwMode="auto">
              <a:xfrm>
                <a:off x="3552825" y="3122613"/>
                <a:ext cx="1031875" cy="1079500"/>
              </a:xfrm>
              <a:custGeom>
                <a:avLst/>
                <a:gdLst>
                  <a:gd name="T0" fmla="*/ 565 w 650"/>
                  <a:gd name="T1" fmla="*/ 189 h 680"/>
                  <a:gd name="T2" fmla="*/ 532 w 650"/>
                  <a:gd name="T3" fmla="*/ 189 h 680"/>
                  <a:gd name="T4" fmla="*/ 532 w 650"/>
                  <a:gd name="T5" fmla="*/ 94 h 680"/>
                  <a:gd name="T6" fmla="*/ 494 w 650"/>
                  <a:gd name="T7" fmla="*/ 94 h 680"/>
                  <a:gd name="T8" fmla="*/ 494 w 650"/>
                  <a:gd name="T9" fmla="*/ 126 h 680"/>
                  <a:gd name="T10" fmla="*/ 478 w 650"/>
                  <a:gd name="T11" fmla="*/ 126 h 680"/>
                  <a:gd name="T12" fmla="*/ 478 w 650"/>
                  <a:gd name="T13" fmla="*/ 16 h 680"/>
                  <a:gd name="T14" fmla="*/ 446 w 650"/>
                  <a:gd name="T15" fmla="*/ 0 h 680"/>
                  <a:gd name="T16" fmla="*/ 374 w 650"/>
                  <a:gd name="T17" fmla="*/ 14 h 680"/>
                  <a:gd name="T18" fmla="*/ 374 w 650"/>
                  <a:gd name="T19" fmla="*/ 60 h 680"/>
                  <a:gd name="T20" fmla="*/ 357 w 650"/>
                  <a:gd name="T21" fmla="*/ 52 h 680"/>
                  <a:gd name="T22" fmla="*/ 302 w 650"/>
                  <a:gd name="T23" fmla="*/ 62 h 680"/>
                  <a:gd name="T24" fmla="*/ 301 w 650"/>
                  <a:gd name="T25" fmla="*/ 262 h 680"/>
                  <a:gd name="T26" fmla="*/ 266 w 650"/>
                  <a:gd name="T27" fmla="*/ 262 h 680"/>
                  <a:gd name="T28" fmla="*/ 266 w 650"/>
                  <a:gd name="T29" fmla="*/ 118 h 680"/>
                  <a:gd name="T30" fmla="*/ 238 w 650"/>
                  <a:gd name="T31" fmla="*/ 118 h 680"/>
                  <a:gd name="T32" fmla="*/ 238 w 650"/>
                  <a:gd name="T33" fmla="*/ 60 h 680"/>
                  <a:gd name="T34" fmla="*/ 102 w 650"/>
                  <a:gd name="T35" fmla="*/ 60 h 680"/>
                  <a:gd name="T36" fmla="*/ 102 w 650"/>
                  <a:gd name="T37" fmla="*/ 247 h 680"/>
                  <a:gd name="T38" fmla="*/ 0 w 650"/>
                  <a:gd name="T39" fmla="*/ 247 h 680"/>
                  <a:gd name="T40" fmla="*/ 0 w 650"/>
                  <a:gd name="T41" fmla="*/ 679 h 680"/>
                  <a:gd name="T42" fmla="*/ 102 w 650"/>
                  <a:gd name="T43" fmla="*/ 679 h 680"/>
                  <a:gd name="T44" fmla="*/ 133 w 650"/>
                  <a:gd name="T45" fmla="*/ 679 h 680"/>
                  <a:gd name="T46" fmla="*/ 218 w 650"/>
                  <a:gd name="T47" fmla="*/ 679 h 680"/>
                  <a:gd name="T48" fmla="*/ 218 w 650"/>
                  <a:gd name="T49" fmla="*/ 680 h 680"/>
                  <a:gd name="T50" fmla="*/ 299 w 650"/>
                  <a:gd name="T51" fmla="*/ 680 h 680"/>
                  <a:gd name="T52" fmla="*/ 335 w 650"/>
                  <a:gd name="T53" fmla="*/ 680 h 680"/>
                  <a:gd name="T54" fmla="*/ 371 w 650"/>
                  <a:gd name="T55" fmla="*/ 680 h 680"/>
                  <a:gd name="T56" fmla="*/ 380 w 650"/>
                  <a:gd name="T57" fmla="*/ 680 h 680"/>
                  <a:gd name="T58" fmla="*/ 476 w 650"/>
                  <a:gd name="T59" fmla="*/ 680 h 680"/>
                  <a:gd name="T60" fmla="*/ 476 w 650"/>
                  <a:gd name="T61" fmla="*/ 677 h 680"/>
                  <a:gd name="T62" fmla="*/ 586 w 650"/>
                  <a:gd name="T63" fmla="*/ 677 h 680"/>
                  <a:gd name="T64" fmla="*/ 586 w 650"/>
                  <a:gd name="T65" fmla="*/ 411 h 680"/>
                  <a:gd name="T66" fmla="*/ 650 w 650"/>
                  <a:gd name="T67" fmla="*/ 411 h 680"/>
                  <a:gd name="T68" fmla="*/ 650 w 650"/>
                  <a:gd name="T69" fmla="*/ 110 h 680"/>
                  <a:gd name="T70" fmla="*/ 594 w 650"/>
                  <a:gd name="T71" fmla="*/ 110 h 680"/>
                  <a:gd name="T72" fmla="*/ 594 w 650"/>
                  <a:gd name="T73" fmla="*/ 4 h 680"/>
                  <a:gd name="T74" fmla="*/ 585 w 650"/>
                  <a:gd name="T75" fmla="*/ 4 h 680"/>
                  <a:gd name="T76" fmla="*/ 585 w 650"/>
                  <a:gd name="T77" fmla="*/ 110 h 680"/>
                  <a:gd name="T78" fmla="*/ 565 w 650"/>
                  <a:gd name="T79" fmla="*/ 110 h 680"/>
                  <a:gd name="T80" fmla="*/ 565 w 650"/>
                  <a:gd name="T81" fmla="*/ 189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0" h="680">
                    <a:moveTo>
                      <a:pt x="565" y="189"/>
                    </a:moveTo>
                    <a:lnTo>
                      <a:pt x="532" y="189"/>
                    </a:lnTo>
                    <a:lnTo>
                      <a:pt x="532" y="94"/>
                    </a:lnTo>
                    <a:lnTo>
                      <a:pt x="494" y="94"/>
                    </a:lnTo>
                    <a:lnTo>
                      <a:pt x="494" y="126"/>
                    </a:lnTo>
                    <a:lnTo>
                      <a:pt x="478" y="126"/>
                    </a:lnTo>
                    <a:lnTo>
                      <a:pt x="478" y="16"/>
                    </a:lnTo>
                    <a:lnTo>
                      <a:pt x="446" y="0"/>
                    </a:lnTo>
                    <a:lnTo>
                      <a:pt x="374" y="14"/>
                    </a:lnTo>
                    <a:lnTo>
                      <a:pt x="374" y="60"/>
                    </a:lnTo>
                    <a:lnTo>
                      <a:pt x="357" y="52"/>
                    </a:lnTo>
                    <a:lnTo>
                      <a:pt x="302" y="62"/>
                    </a:lnTo>
                    <a:lnTo>
                      <a:pt x="301" y="262"/>
                    </a:lnTo>
                    <a:lnTo>
                      <a:pt x="266" y="262"/>
                    </a:lnTo>
                    <a:lnTo>
                      <a:pt x="266" y="118"/>
                    </a:lnTo>
                    <a:lnTo>
                      <a:pt x="238" y="118"/>
                    </a:lnTo>
                    <a:lnTo>
                      <a:pt x="238" y="60"/>
                    </a:lnTo>
                    <a:lnTo>
                      <a:pt x="102" y="60"/>
                    </a:lnTo>
                    <a:lnTo>
                      <a:pt x="102" y="247"/>
                    </a:lnTo>
                    <a:lnTo>
                      <a:pt x="0" y="247"/>
                    </a:lnTo>
                    <a:lnTo>
                      <a:pt x="0" y="679"/>
                    </a:lnTo>
                    <a:lnTo>
                      <a:pt x="102" y="679"/>
                    </a:lnTo>
                    <a:lnTo>
                      <a:pt x="133" y="679"/>
                    </a:lnTo>
                    <a:lnTo>
                      <a:pt x="218" y="679"/>
                    </a:lnTo>
                    <a:lnTo>
                      <a:pt x="218" y="680"/>
                    </a:lnTo>
                    <a:lnTo>
                      <a:pt x="299" y="680"/>
                    </a:lnTo>
                    <a:lnTo>
                      <a:pt x="335" y="680"/>
                    </a:lnTo>
                    <a:lnTo>
                      <a:pt x="371" y="680"/>
                    </a:lnTo>
                    <a:lnTo>
                      <a:pt x="380" y="680"/>
                    </a:lnTo>
                    <a:lnTo>
                      <a:pt x="476" y="680"/>
                    </a:lnTo>
                    <a:lnTo>
                      <a:pt x="476" y="677"/>
                    </a:lnTo>
                    <a:lnTo>
                      <a:pt x="586" y="677"/>
                    </a:lnTo>
                    <a:lnTo>
                      <a:pt x="586" y="411"/>
                    </a:lnTo>
                    <a:lnTo>
                      <a:pt x="650" y="411"/>
                    </a:lnTo>
                    <a:lnTo>
                      <a:pt x="650" y="110"/>
                    </a:lnTo>
                    <a:lnTo>
                      <a:pt x="594" y="110"/>
                    </a:lnTo>
                    <a:lnTo>
                      <a:pt x="594" y="4"/>
                    </a:lnTo>
                    <a:lnTo>
                      <a:pt x="585" y="4"/>
                    </a:lnTo>
                    <a:lnTo>
                      <a:pt x="585" y="110"/>
                    </a:lnTo>
                    <a:lnTo>
                      <a:pt x="565" y="110"/>
                    </a:lnTo>
                    <a:lnTo>
                      <a:pt x="565" y="1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31" name="PA-îṩľiḍé"/>
              <p:cNvSpPr/>
              <p:nvPr>
                <p:custDataLst>
                  <p:tags r:id="rId8"/>
                </p:custDataLst>
              </p:nvPr>
            </p:nvSpPr>
            <p:spPr bwMode="auto">
              <a:xfrm>
                <a:off x="6718300" y="2859088"/>
                <a:ext cx="1022350" cy="1335088"/>
              </a:xfrm>
              <a:custGeom>
                <a:avLst/>
                <a:gdLst>
                  <a:gd name="T0" fmla="*/ 188 w 644"/>
                  <a:gd name="T1" fmla="*/ 138 h 841"/>
                  <a:gd name="T2" fmla="*/ 188 w 644"/>
                  <a:gd name="T3" fmla="*/ 553 h 841"/>
                  <a:gd name="T4" fmla="*/ 270 w 644"/>
                  <a:gd name="T5" fmla="*/ 553 h 841"/>
                  <a:gd name="T6" fmla="*/ 270 w 644"/>
                  <a:gd name="T7" fmla="*/ 322 h 841"/>
                  <a:gd name="T8" fmla="*/ 395 w 644"/>
                  <a:gd name="T9" fmla="*/ 322 h 841"/>
                  <a:gd name="T10" fmla="*/ 395 w 644"/>
                  <a:gd name="T11" fmla="*/ 276 h 841"/>
                  <a:gd name="T12" fmla="*/ 432 w 644"/>
                  <a:gd name="T13" fmla="*/ 243 h 841"/>
                  <a:gd name="T14" fmla="*/ 515 w 644"/>
                  <a:gd name="T15" fmla="*/ 276 h 841"/>
                  <a:gd name="T16" fmla="*/ 515 w 644"/>
                  <a:gd name="T17" fmla="*/ 442 h 841"/>
                  <a:gd name="T18" fmla="*/ 566 w 644"/>
                  <a:gd name="T19" fmla="*/ 442 h 841"/>
                  <a:gd name="T20" fmla="*/ 566 w 644"/>
                  <a:gd name="T21" fmla="*/ 389 h 841"/>
                  <a:gd name="T22" fmla="*/ 609 w 644"/>
                  <a:gd name="T23" fmla="*/ 389 h 841"/>
                  <a:gd name="T24" fmla="*/ 609 w 644"/>
                  <a:gd name="T25" fmla="*/ 321 h 841"/>
                  <a:gd name="T26" fmla="*/ 644 w 644"/>
                  <a:gd name="T27" fmla="*/ 321 h 841"/>
                  <a:gd name="T28" fmla="*/ 644 w 644"/>
                  <a:gd name="T29" fmla="*/ 389 h 841"/>
                  <a:gd name="T30" fmla="*/ 644 w 644"/>
                  <a:gd name="T31" fmla="*/ 630 h 841"/>
                  <a:gd name="T32" fmla="*/ 644 w 644"/>
                  <a:gd name="T33" fmla="*/ 638 h 841"/>
                  <a:gd name="T34" fmla="*/ 611 w 644"/>
                  <a:gd name="T35" fmla="*/ 638 h 841"/>
                  <a:gd name="T36" fmla="*/ 611 w 644"/>
                  <a:gd name="T37" fmla="*/ 841 h 841"/>
                  <a:gd name="T38" fmla="*/ 501 w 644"/>
                  <a:gd name="T39" fmla="*/ 841 h 841"/>
                  <a:gd name="T40" fmla="*/ 501 w 644"/>
                  <a:gd name="T41" fmla="*/ 839 h 841"/>
                  <a:gd name="T42" fmla="*/ 395 w 644"/>
                  <a:gd name="T43" fmla="*/ 839 h 841"/>
                  <a:gd name="T44" fmla="*/ 395 w 644"/>
                  <a:gd name="T45" fmla="*/ 831 h 841"/>
                  <a:gd name="T46" fmla="*/ 188 w 644"/>
                  <a:gd name="T47" fmla="*/ 831 h 841"/>
                  <a:gd name="T48" fmla="*/ 188 w 644"/>
                  <a:gd name="T49" fmla="*/ 834 h 841"/>
                  <a:gd name="T50" fmla="*/ 0 w 644"/>
                  <a:gd name="T51" fmla="*/ 834 h 841"/>
                  <a:gd name="T52" fmla="*/ 0 w 644"/>
                  <a:gd name="T53" fmla="*/ 138 h 841"/>
                  <a:gd name="T54" fmla="*/ 47 w 644"/>
                  <a:gd name="T55" fmla="*/ 68 h 841"/>
                  <a:gd name="T56" fmla="*/ 94 w 644"/>
                  <a:gd name="T57" fmla="*/ 0 h 841"/>
                  <a:gd name="T58" fmla="*/ 141 w 644"/>
                  <a:gd name="T59" fmla="*/ 68 h 841"/>
                  <a:gd name="T60" fmla="*/ 188 w 644"/>
                  <a:gd name="T61" fmla="*/ 138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4" h="841">
                    <a:moveTo>
                      <a:pt x="188" y="138"/>
                    </a:moveTo>
                    <a:lnTo>
                      <a:pt x="188" y="553"/>
                    </a:lnTo>
                    <a:lnTo>
                      <a:pt x="270" y="553"/>
                    </a:lnTo>
                    <a:lnTo>
                      <a:pt x="270" y="322"/>
                    </a:lnTo>
                    <a:lnTo>
                      <a:pt x="395" y="322"/>
                    </a:lnTo>
                    <a:lnTo>
                      <a:pt x="395" y="276"/>
                    </a:lnTo>
                    <a:lnTo>
                      <a:pt x="432" y="243"/>
                    </a:lnTo>
                    <a:lnTo>
                      <a:pt x="515" y="276"/>
                    </a:lnTo>
                    <a:lnTo>
                      <a:pt x="515" y="442"/>
                    </a:lnTo>
                    <a:lnTo>
                      <a:pt x="566" y="442"/>
                    </a:lnTo>
                    <a:lnTo>
                      <a:pt x="566" y="389"/>
                    </a:lnTo>
                    <a:lnTo>
                      <a:pt x="609" y="389"/>
                    </a:lnTo>
                    <a:lnTo>
                      <a:pt x="609" y="321"/>
                    </a:lnTo>
                    <a:lnTo>
                      <a:pt x="644" y="321"/>
                    </a:lnTo>
                    <a:lnTo>
                      <a:pt x="644" y="389"/>
                    </a:lnTo>
                    <a:lnTo>
                      <a:pt x="644" y="630"/>
                    </a:lnTo>
                    <a:lnTo>
                      <a:pt x="644" y="638"/>
                    </a:lnTo>
                    <a:lnTo>
                      <a:pt x="611" y="638"/>
                    </a:lnTo>
                    <a:lnTo>
                      <a:pt x="611" y="841"/>
                    </a:lnTo>
                    <a:lnTo>
                      <a:pt x="501" y="841"/>
                    </a:lnTo>
                    <a:lnTo>
                      <a:pt x="501" y="839"/>
                    </a:lnTo>
                    <a:lnTo>
                      <a:pt x="395" y="839"/>
                    </a:lnTo>
                    <a:lnTo>
                      <a:pt x="395" y="831"/>
                    </a:lnTo>
                    <a:lnTo>
                      <a:pt x="188" y="831"/>
                    </a:lnTo>
                    <a:lnTo>
                      <a:pt x="188" y="834"/>
                    </a:lnTo>
                    <a:lnTo>
                      <a:pt x="0" y="834"/>
                    </a:lnTo>
                    <a:lnTo>
                      <a:pt x="0" y="138"/>
                    </a:lnTo>
                    <a:lnTo>
                      <a:pt x="47" y="68"/>
                    </a:lnTo>
                    <a:lnTo>
                      <a:pt x="94" y="0"/>
                    </a:lnTo>
                    <a:lnTo>
                      <a:pt x="141" y="68"/>
                    </a:lnTo>
                    <a:lnTo>
                      <a:pt x="188"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32" name="PA-îšḻîdè"/>
              <p:cNvSpPr/>
              <p:nvPr>
                <p:custDataLst>
                  <p:tags r:id="rId9"/>
                </p:custDataLst>
              </p:nvPr>
            </p:nvSpPr>
            <p:spPr bwMode="auto">
              <a:xfrm>
                <a:off x="7575550" y="3108325"/>
                <a:ext cx="611188" cy="1101725"/>
              </a:xfrm>
              <a:custGeom>
                <a:avLst/>
                <a:gdLst>
                  <a:gd name="T0" fmla="*/ 126 w 385"/>
                  <a:gd name="T1" fmla="*/ 365 h 694"/>
                  <a:gd name="T2" fmla="*/ 229 w 385"/>
                  <a:gd name="T3" fmla="*/ 365 h 694"/>
                  <a:gd name="T4" fmla="*/ 229 w 385"/>
                  <a:gd name="T5" fmla="*/ 262 h 694"/>
                  <a:gd name="T6" fmla="*/ 235 w 385"/>
                  <a:gd name="T7" fmla="*/ 262 h 694"/>
                  <a:gd name="T8" fmla="*/ 235 w 385"/>
                  <a:gd name="T9" fmla="*/ 187 h 694"/>
                  <a:gd name="T10" fmla="*/ 280 w 385"/>
                  <a:gd name="T11" fmla="*/ 187 h 694"/>
                  <a:gd name="T12" fmla="*/ 280 w 385"/>
                  <a:gd name="T13" fmla="*/ 138 h 694"/>
                  <a:gd name="T14" fmla="*/ 284 w 385"/>
                  <a:gd name="T15" fmla="*/ 138 h 694"/>
                  <a:gd name="T16" fmla="*/ 284 w 385"/>
                  <a:gd name="T17" fmla="*/ 0 h 694"/>
                  <a:gd name="T18" fmla="*/ 296 w 385"/>
                  <a:gd name="T19" fmla="*/ 0 h 694"/>
                  <a:gd name="T20" fmla="*/ 296 w 385"/>
                  <a:gd name="T21" fmla="*/ 138 h 694"/>
                  <a:gd name="T22" fmla="*/ 327 w 385"/>
                  <a:gd name="T23" fmla="*/ 138 h 694"/>
                  <a:gd name="T24" fmla="*/ 327 w 385"/>
                  <a:gd name="T25" fmla="*/ 262 h 694"/>
                  <a:gd name="T26" fmla="*/ 366 w 385"/>
                  <a:gd name="T27" fmla="*/ 262 h 694"/>
                  <a:gd name="T28" fmla="*/ 366 w 385"/>
                  <a:gd name="T29" fmla="*/ 376 h 694"/>
                  <a:gd name="T30" fmla="*/ 385 w 385"/>
                  <a:gd name="T31" fmla="*/ 376 h 694"/>
                  <a:gd name="T32" fmla="*/ 385 w 385"/>
                  <a:gd name="T33" fmla="*/ 663 h 694"/>
                  <a:gd name="T34" fmla="*/ 366 w 385"/>
                  <a:gd name="T35" fmla="*/ 663 h 694"/>
                  <a:gd name="T36" fmla="*/ 366 w 385"/>
                  <a:gd name="T37" fmla="*/ 694 h 694"/>
                  <a:gd name="T38" fmla="*/ 229 w 385"/>
                  <a:gd name="T39" fmla="*/ 694 h 694"/>
                  <a:gd name="T40" fmla="*/ 229 w 385"/>
                  <a:gd name="T41" fmla="*/ 689 h 694"/>
                  <a:gd name="T42" fmla="*/ 126 w 385"/>
                  <a:gd name="T43" fmla="*/ 689 h 694"/>
                  <a:gd name="T44" fmla="*/ 126 w 385"/>
                  <a:gd name="T45" fmla="*/ 683 h 694"/>
                  <a:gd name="T46" fmla="*/ 0 w 385"/>
                  <a:gd name="T47" fmla="*/ 683 h 694"/>
                  <a:gd name="T48" fmla="*/ 0 w 385"/>
                  <a:gd name="T49" fmla="*/ 445 h 694"/>
                  <a:gd name="T50" fmla="*/ 126 w 385"/>
                  <a:gd name="T51" fmla="*/ 445 h 694"/>
                  <a:gd name="T52" fmla="*/ 126 w 385"/>
                  <a:gd name="T53" fmla="*/ 365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5" h="694">
                    <a:moveTo>
                      <a:pt x="126" y="365"/>
                    </a:moveTo>
                    <a:lnTo>
                      <a:pt x="229" y="365"/>
                    </a:lnTo>
                    <a:lnTo>
                      <a:pt x="229" y="262"/>
                    </a:lnTo>
                    <a:lnTo>
                      <a:pt x="235" y="262"/>
                    </a:lnTo>
                    <a:lnTo>
                      <a:pt x="235" y="187"/>
                    </a:lnTo>
                    <a:lnTo>
                      <a:pt x="280" y="187"/>
                    </a:lnTo>
                    <a:lnTo>
                      <a:pt x="280" y="138"/>
                    </a:lnTo>
                    <a:lnTo>
                      <a:pt x="284" y="138"/>
                    </a:lnTo>
                    <a:lnTo>
                      <a:pt x="284" y="0"/>
                    </a:lnTo>
                    <a:lnTo>
                      <a:pt x="296" y="0"/>
                    </a:lnTo>
                    <a:lnTo>
                      <a:pt x="296" y="138"/>
                    </a:lnTo>
                    <a:lnTo>
                      <a:pt x="327" y="138"/>
                    </a:lnTo>
                    <a:lnTo>
                      <a:pt x="327" y="262"/>
                    </a:lnTo>
                    <a:lnTo>
                      <a:pt x="366" y="262"/>
                    </a:lnTo>
                    <a:lnTo>
                      <a:pt x="366" y="376"/>
                    </a:lnTo>
                    <a:lnTo>
                      <a:pt x="385" y="376"/>
                    </a:lnTo>
                    <a:lnTo>
                      <a:pt x="385" y="663"/>
                    </a:lnTo>
                    <a:lnTo>
                      <a:pt x="366" y="663"/>
                    </a:lnTo>
                    <a:lnTo>
                      <a:pt x="366" y="694"/>
                    </a:lnTo>
                    <a:lnTo>
                      <a:pt x="229" y="694"/>
                    </a:lnTo>
                    <a:lnTo>
                      <a:pt x="229" y="689"/>
                    </a:lnTo>
                    <a:lnTo>
                      <a:pt x="126" y="689"/>
                    </a:lnTo>
                    <a:lnTo>
                      <a:pt x="126" y="683"/>
                    </a:lnTo>
                    <a:lnTo>
                      <a:pt x="0" y="683"/>
                    </a:lnTo>
                    <a:lnTo>
                      <a:pt x="0" y="445"/>
                    </a:lnTo>
                    <a:lnTo>
                      <a:pt x="126" y="445"/>
                    </a:lnTo>
                    <a:lnTo>
                      <a:pt x="126" y="3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33" name="PA-işľíde"/>
              <p:cNvSpPr/>
              <p:nvPr>
                <p:custDataLst>
                  <p:tags r:id="rId10"/>
                </p:custDataLst>
              </p:nvPr>
            </p:nvSpPr>
            <p:spPr bwMode="auto">
              <a:xfrm>
                <a:off x="8215313" y="3255963"/>
                <a:ext cx="395288" cy="954088"/>
              </a:xfrm>
              <a:custGeom>
                <a:avLst/>
                <a:gdLst>
                  <a:gd name="T0" fmla="*/ 0 w 249"/>
                  <a:gd name="T1" fmla="*/ 270 h 601"/>
                  <a:gd name="T2" fmla="*/ 78 w 249"/>
                  <a:gd name="T3" fmla="*/ 270 h 601"/>
                  <a:gd name="T4" fmla="*/ 78 w 249"/>
                  <a:gd name="T5" fmla="*/ 144 h 601"/>
                  <a:gd name="T6" fmla="*/ 110 w 249"/>
                  <a:gd name="T7" fmla="*/ 144 h 601"/>
                  <a:gd name="T8" fmla="*/ 110 w 249"/>
                  <a:gd name="T9" fmla="*/ 0 h 601"/>
                  <a:gd name="T10" fmla="*/ 120 w 249"/>
                  <a:gd name="T11" fmla="*/ 0 h 601"/>
                  <a:gd name="T12" fmla="*/ 120 w 249"/>
                  <a:gd name="T13" fmla="*/ 144 h 601"/>
                  <a:gd name="T14" fmla="*/ 164 w 249"/>
                  <a:gd name="T15" fmla="*/ 144 h 601"/>
                  <a:gd name="T16" fmla="*/ 164 w 249"/>
                  <a:gd name="T17" fmla="*/ 81 h 601"/>
                  <a:gd name="T18" fmla="*/ 249 w 249"/>
                  <a:gd name="T19" fmla="*/ 81 h 601"/>
                  <a:gd name="T20" fmla="*/ 249 w 249"/>
                  <a:gd name="T21" fmla="*/ 144 h 601"/>
                  <a:gd name="T22" fmla="*/ 249 w 249"/>
                  <a:gd name="T23" fmla="*/ 163 h 601"/>
                  <a:gd name="T24" fmla="*/ 249 w 249"/>
                  <a:gd name="T25" fmla="*/ 601 h 601"/>
                  <a:gd name="T26" fmla="*/ 78 w 249"/>
                  <a:gd name="T27" fmla="*/ 601 h 601"/>
                  <a:gd name="T28" fmla="*/ 78 w 249"/>
                  <a:gd name="T29" fmla="*/ 582 h 601"/>
                  <a:gd name="T30" fmla="*/ 0 w 249"/>
                  <a:gd name="T31" fmla="*/ 582 h 601"/>
                  <a:gd name="T32" fmla="*/ 0 w 249"/>
                  <a:gd name="T33" fmla="*/ 27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9" h="601">
                    <a:moveTo>
                      <a:pt x="0" y="270"/>
                    </a:moveTo>
                    <a:lnTo>
                      <a:pt x="78" y="270"/>
                    </a:lnTo>
                    <a:lnTo>
                      <a:pt x="78" y="144"/>
                    </a:lnTo>
                    <a:lnTo>
                      <a:pt x="110" y="144"/>
                    </a:lnTo>
                    <a:lnTo>
                      <a:pt x="110" y="0"/>
                    </a:lnTo>
                    <a:lnTo>
                      <a:pt x="120" y="0"/>
                    </a:lnTo>
                    <a:lnTo>
                      <a:pt x="120" y="144"/>
                    </a:lnTo>
                    <a:lnTo>
                      <a:pt x="164" y="144"/>
                    </a:lnTo>
                    <a:lnTo>
                      <a:pt x="164" y="81"/>
                    </a:lnTo>
                    <a:lnTo>
                      <a:pt x="249" y="81"/>
                    </a:lnTo>
                    <a:lnTo>
                      <a:pt x="249" y="144"/>
                    </a:lnTo>
                    <a:lnTo>
                      <a:pt x="249" y="163"/>
                    </a:lnTo>
                    <a:lnTo>
                      <a:pt x="249" y="601"/>
                    </a:lnTo>
                    <a:lnTo>
                      <a:pt x="78" y="601"/>
                    </a:lnTo>
                    <a:lnTo>
                      <a:pt x="78" y="582"/>
                    </a:lnTo>
                    <a:lnTo>
                      <a:pt x="0" y="582"/>
                    </a:lnTo>
                    <a:lnTo>
                      <a:pt x="0" y="2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34" name="PA-íślîḑe"/>
              <p:cNvSpPr/>
              <p:nvPr>
                <p:custDataLst>
                  <p:tags r:id="rId11"/>
                </p:custDataLst>
              </p:nvPr>
            </p:nvSpPr>
            <p:spPr bwMode="auto">
              <a:xfrm>
                <a:off x="8680450" y="3362325"/>
                <a:ext cx="522288" cy="865188"/>
              </a:xfrm>
              <a:custGeom>
                <a:avLst/>
                <a:gdLst>
                  <a:gd name="T0" fmla="*/ 0 w 329"/>
                  <a:gd name="T1" fmla="*/ 240 h 545"/>
                  <a:gd name="T2" fmla="*/ 86 w 329"/>
                  <a:gd name="T3" fmla="*/ 155 h 545"/>
                  <a:gd name="T4" fmla="*/ 151 w 329"/>
                  <a:gd name="T5" fmla="*/ 209 h 545"/>
                  <a:gd name="T6" fmla="*/ 151 w 329"/>
                  <a:gd name="T7" fmla="*/ 116 h 545"/>
                  <a:gd name="T8" fmla="*/ 329 w 329"/>
                  <a:gd name="T9" fmla="*/ 0 h 545"/>
                  <a:gd name="T10" fmla="*/ 329 w 329"/>
                  <a:gd name="T11" fmla="*/ 536 h 545"/>
                  <a:gd name="T12" fmla="*/ 186 w 329"/>
                  <a:gd name="T13" fmla="*/ 536 h 545"/>
                  <a:gd name="T14" fmla="*/ 186 w 329"/>
                  <a:gd name="T15" fmla="*/ 545 h 545"/>
                  <a:gd name="T16" fmla="*/ 0 w 329"/>
                  <a:gd name="T17" fmla="*/ 545 h 545"/>
                  <a:gd name="T18" fmla="*/ 0 w 329"/>
                  <a:gd name="T19" fmla="*/ 24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 h="545">
                    <a:moveTo>
                      <a:pt x="0" y="240"/>
                    </a:moveTo>
                    <a:lnTo>
                      <a:pt x="86" y="155"/>
                    </a:lnTo>
                    <a:lnTo>
                      <a:pt x="151" y="209"/>
                    </a:lnTo>
                    <a:lnTo>
                      <a:pt x="151" y="116"/>
                    </a:lnTo>
                    <a:lnTo>
                      <a:pt x="329" y="0"/>
                    </a:lnTo>
                    <a:lnTo>
                      <a:pt x="329" y="536"/>
                    </a:lnTo>
                    <a:lnTo>
                      <a:pt x="186" y="536"/>
                    </a:lnTo>
                    <a:lnTo>
                      <a:pt x="186" y="545"/>
                    </a:lnTo>
                    <a:lnTo>
                      <a:pt x="0" y="545"/>
                    </a:lnTo>
                    <a:lnTo>
                      <a:pt x="0" y="2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35" name="PA-iṩļíḑé"/>
              <p:cNvSpPr/>
              <p:nvPr>
                <p:custDataLst>
                  <p:tags r:id="rId12"/>
                </p:custDataLst>
              </p:nvPr>
            </p:nvSpPr>
            <p:spPr bwMode="auto">
              <a:xfrm>
                <a:off x="2776538" y="3571875"/>
                <a:ext cx="731838" cy="631825"/>
              </a:xfrm>
              <a:custGeom>
                <a:avLst/>
                <a:gdLst>
                  <a:gd name="T0" fmla="*/ 384 w 461"/>
                  <a:gd name="T1" fmla="*/ 0 h 398"/>
                  <a:gd name="T2" fmla="*/ 461 w 461"/>
                  <a:gd name="T3" fmla="*/ 0 h 398"/>
                  <a:gd name="T4" fmla="*/ 461 w 461"/>
                  <a:gd name="T5" fmla="*/ 371 h 398"/>
                  <a:gd name="T6" fmla="*/ 396 w 461"/>
                  <a:gd name="T7" fmla="*/ 371 h 398"/>
                  <a:gd name="T8" fmla="*/ 396 w 461"/>
                  <a:gd name="T9" fmla="*/ 398 h 398"/>
                  <a:gd name="T10" fmla="*/ 230 w 461"/>
                  <a:gd name="T11" fmla="*/ 398 h 398"/>
                  <a:gd name="T12" fmla="*/ 230 w 461"/>
                  <a:gd name="T13" fmla="*/ 66 h 398"/>
                  <a:gd name="T14" fmla="*/ 384 w 461"/>
                  <a:gd name="T15" fmla="*/ 66 h 398"/>
                  <a:gd name="T16" fmla="*/ 384 w 461"/>
                  <a:gd name="T17" fmla="*/ 0 h 398"/>
                  <a:gd name="T18" fmla="*/ 384 w 461"/>
                  <a:gd name="T19" fmla="*/ 0 h 398"/>
                  <a:gd name="T20" fmla="*/ 0 w 461"/>
                  <a:gd name="T21" fmla="*/ 0 h 398"/>
                  <a:gd name="T22" fmla="*/ 128 w 461"/>
                  <a:gd name="T23" fmla="*/ 0 h 398"/>
                  <a:gd name="T24" fmla="*/ 128 w 461"/>
                  <a:gd name="T25" fmla="*/ 114 h 398"/>
                  <a:gd name="T26" fmla="*/ 180 w 461"/>
                  <a:gd name="T27" fmla="*/ 114 h 398"/>
                  <a:gd name="T28" fmla="*/ 180 w 461"/>
                  <a:gd name="T29" fmla="*/ 391 h 398"/>
                  <a:gd name="T30" fmla="*/ 128 w 461"/>
                  <a:gd name="T31" fmla="*/ 391 h 398"/>
                  <a:gd name="T32" fmla="*/ 75 w 461"/>
                  <a:gd name="T33" fmla="*/ 391 h 398"/>
                  <a:gd name="T34" fmla="*/ 0 w 461"/>
                  <a:gd name="T35" fmla="*/ 391 h 398"/>
                  <a:gd name="T36" fmla="*/ 0 w 461"/>
                  <a:gd name="T37"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1" h="398">
                    <a:moveTo>
                      <a:pt x="384" y="0"/>
                    </a:moveTo>
                    <a:lnTo>
                      <a:pt x="461" y="0"/>
                    </a:lnTo>
                    <a:lnTo>
                      <a:pt x="461" y="371"/>
                    </a:lnTo>
                    <a:lnTo>
                      <a:pt x="396" y="371"/>
                    </a:lnTo>
                    <a:lnTo>
                      <a:pt x="396" y="398"/>
                    </a:lnTo>
                    <a:lnTo>
                      <a:pt x="230" y="398"/>
                    </a:lnTo>
                    <a:lnTo>
                      <a:pt x="230" y="66"/>
                    </a:lnTo>
                    <a:lnTo>
                      <a:pt x="384" y="66"/>
                    </a:lnTo>
                    <a:lnTo>
                      <a:pt x="384" y="0"/>
                    </a:lnTo>
                    <a:lnTo>
                      <a:pt x="384" y="0"/>
                    </a:lnTo>
                    <a:close/>
                    <a:moveTo>
                      <a:pt x="0" y="0"/>
                    </a:moveTo>
                    <a:lnTo>
                      <a:pt x="128" y="0"/>
                    </a:lnTo>
                    <a:lnTo>
                      <a:pt x="128" y="114"/>
                    </a:lnTo>
                    <a:lnTo>
                      <a:pt x="180" y="114"/>
                    </a:lnTo>
                    <a:lnTo>
                      <a:pt x="180" y="391"/>
                    </a:lnTo>
                    <a:lnTo>
                      <a:pt x="128" y="391"/>
                    </a:lnTo>
                    <a:lnTo>
                      <a:pt x="75" y="391"/>
                    </a:lnTo>
                    <a:lnTo>
                      <a:pt x="0" y="391"/>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36" name="PA-íṣ1íďé"/>
              <p:cNvSpPr/>
              <p:nvPr>
                <p:custDataLst>
                  <p:tags r:id="rId13"/>
                </p:custDataLst>
              </p:nvPr>
            </p:nvSpPr>
            <p:spPr bwMode="auto">
              <a:xfrm>
                <a:off x="6273800" y="2559050"/>
                <a:ext cx="477838" cy="1622425"/>
              </a:xfrm>
              <a:custGeom>
                <a:avLst/>
                <a:gdLst>
                  <a:gd name="T0" fmla="*/ 281 w 295"/>
                  <a:gd name="T1" fmla="*/ 1001 h 1001"/>
                  <a:gd name="T2" fmla="*/ 226 w 295"/>
                  <a:gd name="T3" fmla="*/ 93 h 1001"/>
                  <a:gd name="T4" fmla="*/ 257 w 295"/>
                  <a:gd name="T5" fmla="*/ 183 h 1001"/>
                  <a:gd name="T6" fmla="*/ 75 w 295"/>
                  <a:gd name="T7" fmla="*/ 183 h 1001"/>
                  <a:gd name="T8" fmla="*/ 201 w 295"/>
                  <a:gd name="T9" fmla="*/ 200 h 1001"/>
                  <a:gd name="T10" fmla="*/ 43 w 295"/>
                  <a:gd name="T11" fmla="*/ 200 h 1001"/>
                  <a:gd name="T12" fmla="*/ 68 w 295"/>
                  <a:gd name="T13" fmla="*/ 236 h 1001"/>
                  <a:gd name="T14" fmla="*/ 257 w 295"/>
                  <a:gd name="T15" fmla="*/ 291 h 1001"/>
                  <a:gd name="T16" fmla="*/ 43 w 295"/>
                  <a:gd name="T17" fmla="*/ 291 h 1001"/>
                  <a:gd name="T18" fmla="*/ 201 w 295"/>
                  <a:gd name="T19" fmla="*/ 308 h 1001"/>
                  <a:gd name="T20" fmla="*/ 170 w 295"/>
                  <a:gd name="T21" fmla="*/ 308 h 1001"/>
                  <a:gd name="T22" fmla="*/ 99 w 295"/>
                  <a:gd name="T23" fmla="*/ 308 h 1001"/>
                  <a:gd name="T24" fmla="*/ 163 w 295"/>
                  <a:gd name="T25" fmla="*/ 363 h 1001"/>
                  <a:gd name="T26" fmla="*/ 75 w 295"/>
                  <a:gd name="T27" fmla="*/ 363 h 1001"/>
                  <a:gd name="T28" fmla="*/ 201 w 295"/>
                  <a:gd name="T29" fmla="*/ 380 h 1001"/>
                  <a:gd name="T30" fmla="*/ 107 w 295"/>
                  <a:gd name="T31" fmla="*/ 380 h 1001"/>
                  <a:gd name="T32" fmla="*/ 257 w 295"/>
                  <a:gd name="T33" fmla="*/ 416 h 1001"/>
                  <a:gd name="T34" fmla="*/ 163 w 295"/>
                  <a:gd name="T35" fmla="*/ 435 h 1001"/>
                  <a:gd name="T36" fmla="*/ 43 w 295"/>
                  <a:gd name="T37" fmla="*/ 435 h 1001"/>
                  <a:gd name="T38" fmla="*/ 233 w 295"/>
                  <a:gd name="T39" fmla="*/ 452 h 1001"/>
                  <a:gd name="T40" fmla="*/ 170 w 295"/>
                  <a:gd name="T41" fmla="*/ 452 h 1001"/>
                  <a:gd name="T42" fmla="*/ 131 w 295"/>
                  <a:gd name="T43" fmla="*/ 452 h 1001"/>
                  <a:gd name="T44" fmla="*/ 226 w 295"/>
                  <a:gd name="T45" fmla="*/ 507 h 1001"/>
                  <a:gd name="T46" fmla="*/ 138 w 295"/>
                  <a:gd name="T47" fmla="*/ 507 h 1001"/>
                  <a:gd name="T48" fmla="*/ 43 w 295"/>
                  <a:gd name="T49" fmla="*/ 488 h 1001"/>
                  <a:gd name="T50" fmla="*/ 75 w 295"/>
                  <a:gd name="T51" fmla="*/ 488 h 1001"/>
                  <a:gd name="T52" fmla="*/ 226 w 295"/>
                  <a:gd name="T53" fmla="*/ 524 h 1001"/>
                  <a:gd name="T54" fmla="*/ 68 w 295"/>
                  <a:gd name="T55" fmla="*/ 542 h 1001"/>
                  <a:gd name="T56" fmla="*/ 201 w 295"/>
                  <a:gd name="T57" fmla="*/ 578 h 1001"/>
                  <a:gd name="T58" fmla="*/ 107 w 295"/>
                  <a:gd name="T59" fmla="*/ 560 h 1001"/>
                  <a:gd name="T60" fmla="*/ 43 w 295"/>
                  <a:gd name="T61" fmla="*/ 560 h 1001"/>
                  <a:gd name="T62" fmla="*/ 257 w 295"/>
                  <a:gd name="T63" fmla="*/ 595 h 1001"/>
                  <a:gd name="T64" fmla="*/ 194 w 295"/>
                  <a:gd name="T65" fmla="*/ 614 h 1001"/>
                  <a:gd name="T66" fmla="*/ 43 w 295"/>
                  <a:gd name="T67" fmla="*/ 614 h 1001"/>
                  <a:gd name="T68" fmla="*/ 201 w 295"/>
                  <a:gd name="T69" fmla="*/ 631 h 1001"/>
                  <a:gd name="T70" fmla="*/ 170 w 295"/>
                  <a:gd name="T71" fmla="*/ 631 h 1001"/>
                  <a:gd name="T72" fmla="*/ 257 w 295"/>
                  <a:gd name="T73" fmla="*/ 667 h 1001"/>
                  <a:gd name="T74" fmla="*/ 194 w 295"/>
                  <a:gd name="T75" fmla="*/ 686 h 1001"/>
                  <a:gd name="T76" fmla="*/ 201 w 295"/>
                  <a:gd name="T77" fmla="*/ 722 h 1001"/>
                  <a:gd name="T78" fmla="*/ 107 w 295"/>
                  <a:gd name="T79" fmla="*/ 703 h 1001"/>
                  <a:gd name="T80" fmla="*/ 43 w 295"/>
                  <a:gd name="T81" fmla="*/ 703 h 1001"/>
                  <a:gd name="T82" fmla="*/ 226 w 295"/>
                  <a:gd name="T83" fmla="*/ 739 h 1001"/>
                  <a:gd name="T84" fmla="*/ 163 w 295"/>
                  <a:gd name="T85" fmla="*/ 758 h 1001"/>
                  <a:gd name="T86" fmla="*/ 233 w 295"/>
                  <a:gd name="T87" fmla="*/ 794 h 1001"/>
                  <a:gd name="T88" fmla="*/ 138 w 295"/>
                  <a:gd name="T89" fmla="*/ 775 h 1001"/>
                  <a:gd name="T90" fmla="*/ 107 w 295"/>
                  <a:gd name="T91" fmla="*/ 775 h 1001"/>
                  <a:gd name="T92" fmla="*/ 257 w 295"/>
                  <a:gd name="T93" fmla="*/ 811 h 1001"/>
                  <a:gd name="T94" fmla="*/ 194 w 295"/>
                  <a:gd name="T95" fmla="*/ 830 h 1001"/>
                  <a:gd name="T96" fmla="*/ 75 w 295"/>
                  <a:gd name="T97" fmla="*/ 830 h 1001"/>
                  <a:gd name="T98" fmla="*/ 201 w 295"/>
                  <a:gd name="T99" fmla="*/ 847 h 1001"/>
                  <a:gd name="T100" fmla="*/ 138 w 295"/>
                  <a:gd name="T101" fmla="*/ 847 h 1001"/>
                  <a:gd name="T102" fmla="*/ 68 w 295"/>
                  <a:gd name="T103" fmla="*/ 847 h 1001"/>
                  <a:gd name="T104" fmla="*/ 257 w 295"/>
                  <a:gd name="T105" fmla="*/ 902 h 1001"/>
                  <a:gd name="T106" fmla="*/ 170 w 295"/>
                  <a:gd name="T107" fmla="*/ 902 h 1001"/>
                  <a:gd name="T108" fmla="*/ 43 w 295"/>
                  <a:gd name="T109" fmla="*/ 883 h 1001"/>
                  <a:gd name="T110" fmla="*/ 75 w 295"/>
                  <a:gd name="T111" fmla="*/ 883 h 1001"/>
                  <a:gd name="T112" fmla="*/ 68 w 295"/>
                  <a:gd name="T113" fmla="*/ 57 h 1001"/>
                  <a:gd name="T114" fmla="*/ 257 w 295"/>
                  <a:gd name="T115" fmla="*/ 937 h 1001"/>
                  <a:gd name="T116" fmla="*/ 170 w 295"/>
                  <a:gd name="T117" fmla="*/ 937 h 1001"/>
                  <a:gd name="T118" fmla="*/ 43 w 295"/>
                  <a:gd name="T119" fmla="*/ 919 h 1001"/>
                  <a:gd name="T120" fmla="*/ 75 w 295"/>
                  <a:gd name="T121" fmla="*/ 919 h 1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5" h="1001">
                    <a:moveTo>
                      <a:pt x="281" y="1001"/>
                    </a:moveTo>
                    <a:cubicBezTo>
                      <a:pt x="17" y="1001"/>
                      <a:pt x="17" y="1001"/>
                      <a:pt x="17" y="1001"/>
                    </a:cubicBezTo>
                    <a:cubicBezTo>
                      <a:pt x="17" y="36"/>
                      <a:pt x="17" y="36"/>
                      <a:pt x="17" y="36"/>
                    </a:cubicBezTo>
                    <a:cubicBezTo>
                      <a:pt x="0" y="36"/>
                      <a:pt x="0" y="36"/>
                      <a:pt x="0" y="36"/>
                    </a:cubicBezTo>
                    <a:cubicBezTo>
                      <a:pt x="0" y="0"/>
                      <a:pt x="0" y="0"/>
                      <a:pt x="0" y="0"/>
                    </a:cubicBezTo>
                    <a:cubicBezTo>
                      <a:pt x="295" y="0"/>
                      <a:pt x="295" y="0"/>
                      <a:pt x="295" y="0"/>
                    </a:cubicBezTo>
                    <a:cubicBezTo>
                      <a:pt x="295" y="36"/>
                      <a:pt x="295" y="36"/>
                      <a:pt x="295" y="36"/>
                    </a:cubicBezTo>
                    <a:cubicBezTo>
                      <a:pt x="281" y="36"/>
                      <a:pt x="281" y="36"/>
                      <a:pt x="281" y="36"/>
                    </a:cubicBezTo>
                    <a:cubicBezTo>
                      <a:pt x="281" y="1001"/>
                      <a:pt x="281" y="1001"/>
                      <a:pt x="281" y="1001"/>
                    </a:cubicBezTo>
                    <a:close/>
                    <a:moveTo>
                      <a:pt x="233" y="93"/>
                    </a:moveTo>
                    <a:cubicBezTo>
                      <a:pt x="233" y="99"/>
                      <a:pt x="233" y="105"/>
                      <a:pt x="233" y="111"/>
                    </a:cubicBezTo>
                    <a:cubicBezTo>
                      <a:pt x="241" y="111"/>
                      <a:pt x="249" y="111"/>
                      <a:pt x="257" y="111"/>
                    </a:cubicBezTo>
                    <a:cubicBezTo>
                      <a:pt x="257" y="105"/>
                      <a:pt x="257" y="99"/>
                      <a:pt x="257" y="93"/>
                    </a:cubicBezTo>
                    <a:cubicBezTo>
                      <a:pt x="249" y="93"/>
                      <a:pt x="241" y="93"/>
                      <a:pt x="233" y="93"/>
                    </a:cubicBezTo>
                    <a:close/>
                    <a:moveTo>
                      <a:pt x="201" y="93"/>
                    </a:moveTo>
                    <a:cubicBezTo>
                      <a:pt x="201" y="99"/>
                      <a:pt x="201" y="105"/>
                      <a:pt x="201" y="111"/>
                    </a:cubicBezTo>
                    <a:cubicBezTo>
                      <a:pt x="210" y="111"/>
                      <a:pt x="218" y="111"/>
                      <a:pt x="226" y="111"/>
                    </a:cubicBezTo>
                    <a:cubicBezTo>
                      <a:pt x="226" y="105"/>
                      <a:pt x="226" y="99"/>
                      <a:pt x="226" y="93"/>
                    </a:cubicBezTo>
                    <a:cubicBezTo>
                      <a:pt x="218" y="93"/>
                      <a:pt x="210" y="93"/>
                      <a:pt x="201" y="93"/>
                    </a:cubicBezTo>
                    <a:close/>
                    <a:moveTo>
                      <a:pt x="233" y="129"/>
                    </a:moveTo>
                    <a:cubicBezTo>
                      <a:pt x="233" y="135"/>
                      <a:pt x="233" y="141"/>
                      <a:pt x="233" y="147"/>
                    </a:cubicBezTo>
                    <a:cubicBezTo>
                      <a:pt x="241" y="147"/>
                      <a:pt x="249" y="147"/>
                      <a:pt x="257" y="147"/>
                    </a:cubicBezTo>
                    <a:cubicBezTo>
                      <a:pt x="257" y="141"/>
                      <a:pt x="257" y="135"/>
                      <a:pt x="257" y="129"/>
                    </a:cubicBezTo>
                    <a:cubicBezTo>
                      <a:pt x="249" y="129"/>
                      <a:pt x="241" y="129"/>
                      <a:pt x="233" y="129"/>
                    </a:cubicBezTo>
                    <a:close/>
                    <a:moveTo>
                      <a:pt x="233" y="164"/>
                    </a:moveTo>
                    <a:cubicBezTo>
                      <a:pt x="233" y="171"/>
                      <a:pt x="233" y="177"/>
                      <a:pt x="233" y="183"/>
                    </a:cubicBezTo>
                    <a:cubicBezTo>
                      <a:pt x="241" y="183"/>
                      <a:pt x="249" y="183"/>
                      <a:pt x="257" y="183"/>
                    </a:cubicBezTo>
                    <a:cubicBezTo>
                      <a:pt x="257" y="177"/>
                      <a:pt x="257" y="171"/>
                      <a:pt x="257" y="164"/>
                    </a:cubicBezTo>
                    <a:cubicBezTo>
                      <a:pt x="249" y="164"/>
                      <a:pt x="241" y="164"/>
                      <a:pt x="233" y="164"/>
                    </a:cubicBezTo>
                    <a:close/>
                    <a:moveTo>
                      <a:pt x="201" y="164"/>
                    </a:moveTo>
                    <a:cubicBezTo>
                      <a:pt x="201" y="171"/>
                      <a:pt x="201" y="177"/>
                      <a:pt x="201" y="183"/>
                    </a:cubicBezTo>
                    <a:cubicBezTo>
                      <a:pt x="210" y="183"/>
                      <a:pt x="218" y="183"/>
                      <a:pt x="226" y="183"/>
                    </a:cubicBezTo>
                    <a:cubicBezTo>
                      <a:pt x="226" y="177"/>
                      <a:pt x="226" y="171"/>
                      <a:pt x="226" y="164"/>
                    </a:cubicBezTo>
                    <a:cubicBezTo>
                      <a:pt x="218" y="164"/>
                      <a:pt x="210" y="164"/>
                      <a:pt x="201" y="164"/>
                    </a:cubicBezTo>
                    <a:close/>
                    <a:moveTo>
                      <a:pt x="75" y="164"/>
                    </a:moveTo>
                    <a:cubicBezTo>
                      <a:pt x="75" y="171"/>
                      <a:pt x="75" y="177"/>
                      <a:pt x="75" y="183"/>
                    </a:cubicBezTo>
                    <a:cubicBezTo>
                      <a:pt x="83" y="183"/>
                      <a:pt x="91" y="183"/>
                      <a:pt x="99" y="183"/>
                    </a:cubicBezTo>
                    <a:cubicBezTo>
                      <a:pt x="99" y="177"/>
                      <a:pt x="99" y="171"/>
                      <a:pt x="99" y="164"/>
                    </a:cubicBezTo>
                    <a:cubicBezTo>
                      <a:pt x="91" y="164"/>
                      <a:pt x="83" y="164"/>
                      <a:pt x="75" y="164"/>
                    </a:cubicBezTo>
                    <a:close/>
                    <a:moveTo>
                      <a:pt x="233" y="200"/>
                    </a:moveTo>
                    <a:cubicBezTo>
                      <a:pt x="233" y="207"/>
                      <a:pt x="233" y="213"/>
                      <a:pt x="233" y="219"/>
                    </a:cubicBezTo>
                    <a:cubicBezTo>
                      <a:pt x="241" y="219"/>
                      <a:pt x="249" y="219"/>
                      <a:pt x="257" y="219"/>
                    </a:cubicBezTo>
                    <a:cubicBezTo>
                      <a:pt x="257" y="213"/>
                      <a:pt x="257" y="207"/>
                      <a:pt x="257" y="200"/>
                    </a:cubicBezTo>
                    <a:cubicBezTo>
                      <a:pt x="249" y="200"/>
                      <a:pt x="241" y="200"/>
                      <a:pt x="233" y="200"/>
                    </a:cubicBezTo>
                    <a:close/>
                    <a:moveTo>
                      <a:pt x="201" y="200"/>
                    </a:moveTo>
                    <a:cubicBezTo>
                      <a:pt x="201" y="207"/>
                      <a:pt x="201" y="213"/>
                      <a:pt x="201" y="219"/>
                    </a:cubicBezTo>
                    <a:cubicBezTo>
                      <a:pt x="210" y="219"/>
                      <a:pt x="218" y="219"/>
                      <a:pt x="226" y="219"/>
                    </a:cubicBezTo>
                    <a:cubicBezTo>
                      <a:pt x="226" y="213"/>
                      <a:pt x="226" y="207"/>
                      <a:pt x="226" y="200"/>
                    </a:cubicBezTo>
                    <a:cubicBezTo>
                      <a:pt x="218" y="200"/>
                      <a:pt x="210" y="200"/>
                      <a:pt x="201" y="200"/>
                    </a:cubicBezTo>
                    <a:close/>
                    <a:moveTo>
                      <a:pt x="43" y="200"/>
                    </a:moveTo>
                    <a:cubicBezTo>
                      <a:pt x="43" y="207"/>
                      <a:pt x="43" y="213"/>
                      <a:pt x="43" y="219"/>
                    </a:cubicBezTo>
                    <a:cubicBezTo>
                      <a:pt x="51" y="219"/>
                      <a:pt x="60" y="219"/>
                      <a:pt x="68" y="219"/>
                    </a:cubicBezTo>
                    <a:cubicBezTo>
                      <a:pt x="68" y="213"/>
                      <a:pt x="68" y="207"/>
                      <a:pt x="68" y="200"/>
                    </a:cubicBezTo>
                    <a:cubicBezTo>
                      <a:pt x="60" y="200"/>
                      <a:pt x="51" y="200"/>
                      <a:pt x="43" y="200"/>
                    </a:cubicBezTo>
                    <a:close/>
                    <a:moveTo>
                      <a:pt x="201" y="236"/>
                    </a:moveTo>
                    <a:cubicBezTo>
                      <a:pt x="201" y="243"/>
                      <a:pt x="201" y="249"/>
                      <a:pt x="201" y="255"/>
                    </a:cubicBezTo>
                    <a:cubicBezTo>
                      <a:pt x="210" y="255"/>
                      <a:pt x="218" y="255"/>
                      <a:pt x="226" y="255"/>
                    </a:cubicBezTo>
                    <a:cubicBezTo>
                      <a:pt x="226" y="249"/>
                      <a:pt x="226" y="243"/>
                      <a:pt x="226" y="236"/>
                    </a:cubicBezTo>
                    <a:cubicBezTo>
                      <a:pt x="218" y="236"/>
                      <a:pt x="210" y="236"/>
                      <a:pt x="201" y="236"/>
                    </a:cubicBezTo>
                    <a:close/>
                    <a:moveTo>
                      <a:pt x="43" y="236"/>
                    </a:moveTo>
                    <a:cubicBezTo>
                      <a:pt x="43" y="243"/>
                      <a:pt x="43" y="249"/>
                      <a:pt x="43" y="255"/>
                    </a:cubicBezTo>
                    <a:cubicBezTo>
                      <a:pt x="51" y="255"/>
                      <a:pt x="60" y="255"/>
                      <a:pt x="68" y="255"/>
                    </a:cubicBezTo>
                    <a:cubicBezTo>
                      <a:pt x="68" y="249"/>
                      <a:pt x="68" y="243"/>
                      <a:pt x="68" y="236"/>
                    </a:cubicBezTo>
                    <a:cubicBezTo>
                      <a:pt x="60" y="236"/>
                      <a:pt x="51" y="236"/>
                      <a:pt x="43" y="236"/>
                    </a:cubicBezTo>
                    <a:close/>
                    <a:moveTo>
                      <a:pt x="75" y="236"/>
                    </a:moveTo>
                    <a:cubicBezTo>
                      <a:pt x="75" y="243"/>
                      <a:pt x="75" y="249"/>
                      <a:pt x="75" y="255"/>
                    </a:cubicBezTo>
                    <a:cubicBezTo>
                      <a:pt x="83" y="255"/>
                      <a:pt x="91" y="255"/>
                      <a:pt x="99" y="255"/>
                    </a:cubicBezTo>
                    <a:cubicBezTo>
                      <a:pt x="99" y="249"/>
                      <a:pt x="99" y="243"/>
                      <a:pt x="99" y="236"/>
                    </a:cubicBezTo>
                    <a:cubicBezTo>
                      <a:pt x="91" y="236"/>
                      <a:pt x="83" y="236"/>
                      <a:pt x="75" y="236"/>
                    </a:cubicBezTo>
                    <a:close/>
                    <a:moveTo>
                      <a:pt x="233" y="272"/>
                    </a:moveTo>
                    <a:cubicBezTo>
                      <a:pt x="233" y="279"/>
                      <a:pt x="233" y="285"/>
                      <a:pt x="233" y="291"/>
                    </a:cubicBezTo>
                    <a:cubicBezTo>
                      <a:pt x="241" y="291"/>
                      <a:pt x="249" y="291"/>
                      <a:pt x="257" y="291"/>
                    </a:cubicBezTo>
                    <a:cubicBezTo>
                      <a:pt x="257" y="285"/>
                      <a:pt x="257" y="279"/>
                      <a:pt x="257" y="272"/>
                    </a:cubicBezTo>
                    <a:cubicBezTo>
                      <a:pt x="249" y="272"/>
                      <a:pt x="241" y="272"/>
                      <a:pt x="233" y="272"/>
                    </a:cubicBezTo>
                    <a:close/>
                    <a:moveTo>
                      <a:pt x="201" y="272"/>
                    </a:moveTo>
                    <a:cubicBezTo>
                      <a:pt x="201" y="279"/>
                      <a:pt x="201" y="285"/>
                      <a:pt x="201" y="291"/>
                    </a:cubicBezTo>
                    <a:cubicBezTo>
                      <a:pt x="210" y="291"/>
                      <a:pt x="218" y="291"/>
                      <a:pt x="226" y="291"/>
                    </a:cubicBezTo>
                    <a:cubicBezTo>
                      <a:pt x="226" y="285"/>
                      <a:pt x="226" y="279"/>
                      <a:pt x="226" y="272"/>
                    </a:cubicBezTo>
                    <a:cubicBezTo>
                      <a:pt x="218" y="272"/>
                      <a:pt x="210" y="272"/>
                      <a:pt x="201" y="272"/>
                    </a:cubicBezTo>
                    <a:close/>
                    <a:moveTo>
                      <a:pt x="43" y="272"/>
                    </a:moveTo>
                    <a:cubicBezTo>
                      <a:pt x="43" y="279"/>
                      <a:pt x="43" y="285"/>
                      <a:pt x="43" y="291"/>
                    </a:cubicBezTo>
                    <a:cubicBezTo>
                      <a:pt x="51" y="291"/>
                      <a:pt x="60" y="291"/>
                      <a:pt x="68" y="291"/>
                    </a:cubicBezTo>
                    <a:cubicBezTo>
                      <a:pt x="68" y="285"/>
                      <a:pt x="68" y="279"/>
                      <a:pt x="68" y="272"/>
                    </a:cubicBezTo>
                    <a:cubicBezTo>
                      <a:pt x="60" y="272"/>
                      <a:pt x="51" y="272"/>
                      <a:pt x="43" y="272"/>
                    </a:cubicBezTo>
                    <a:close/>
                    <a:moveTo>
                      <a:pt x="75" y="272"/>
                    </a:moveTo>
                    <a:cubicBezTo>
                      <a:pt x="75" y="279"/>
                      <a:pt x="75" y="285"/>
                      <a:pt x="75" y="291"/>
                    </a:cubicBezTo>
                    <a:cubicBezTo>
                      <a:pt x="83" y="291"/>
                      <a:pt x="91" y="291"/>
                      <a:pt x="99" y="291"/>
                    </a:cubicBezTo>
                    <a:cubicBezTo>
                      <a:pt x="99" y="285"/>
                      <a:pt x="99" y="279"/>
                      <a:pt x="99" y="272"/>
                    </a:cubicBezTo>
                    <a:cubicBezTo>
                      <a:pt x="91" y="272"/>
                      <a:pt x="83" y="272"/>
                      <a:pt x="75" y="272"/>
                    </a:cubicBezTo>
                    <a:close/>
                    <a:moveTo>
                      <a:pt x="201" y="308"/>
                    </a:moveTo>
                    <a:cubicBezTo>
                      <a:pt x="201" y="314"/>
                      <a:pt x="201" y="321"/>
                      <a:pt x="201" y="327"/>
                    </a:cubicBezTo>
                    <a:cubicBezTo>
                      <a:pt x="210" y="327"/>
                      <a:pt x="218" y="327"/>
                      <a:pt x="226" y="327"/>
                    </a:cubicBezTo>
                    <a:cubicBezTo>
                      <a:pt x="226" y="321"/>
                      <a:pt x="226" y="314"/>
                      <a:pt x="226" y="308"/>
                    </a:cubicBezTo>
                    <a:cubicBezTo>
                      <a:pt x="218" y="308"/>
                      <a:pt x="210" y="308"/>
                      <a:pt x="201" y="308"/>
                    </a:cubicBezTo>
                    <a:close/>
                    <a:moveTo>
                      <a:pt x="170" y="308"/>
                    </a:moveTo>
                    <a:cubicBezTo>
                      <a:pt x="170" y="314"/>
                      <a:pt x="170" y="321"/>
                      <a:pt x="170" y="327"/>
                    </a:cubicBezTo>
                    <a:cubicBezTo>
                      <a:pt x="178" y="327"/>
                      <a:pt x="186" y="327"/>
                      <a:pt x="194" y="327"/>
                    </a:cubicBezTo>
                    <a:cubicBezTo>
                      <a:pt x="194" y="321"/>
                      <a:pt x="194" y="314"/>
                      <a:pt x="194" y="308"/>
                    </a:cubicBezTo>
                    <a:cubicBezTo>
                      <a:pt x="186" y="308"/>
                      <a:pt x="178" y="308"/>
                      <a:pt x="170" y="308"/>
                    </a:cubicBezTo>
                    <a:close/>
                    <a:moveTo>
                      <a:pt x="107" y="308"/>
                    </a:moveTo>
                    <a:cubicBezTo>
                      <a:pt x="107" y="314"/>
                      <a:pt x="107" y="321"/>
                      <a:pt x="107" y="327"/>
                    </a:cubicBezTo>
                    <a:cubicBezTo>
                      <a:pt x="115" y="327"/>
                      <a:pt x="123" y="327"/>
                      <a:pt x="131" y="327"/>
                    </a:cubicBezTo>
                    <a:cubicBezTo>
                      <a:pt x="131" y="321"/>
                      <a:pt x="131" y="314"/>
                      <a:pt x="131" y="308"/>
                    </a:cubicBezTo>
                    <a:cubicBezTo>
                      <a:pt x="123" y="308"/>
                      <a:pt x="115" y="308"/>
                      <a:pt x="107" y="308"/>
                    </a:cubicBezTo>
                    <a:close/>
                    <a:moveTo>
                      <a:pt x="75" y="308"/>
                    </a:moveTo>
                    <a:cubicBezTo>
                      <a:pt x="75" y="314"/>
                      <a:pt x="75" y="321"/>
                      <a:pt x="75" y="327"/>
                    </a:cubicBezTo>
                    <a:cubicBezTo>
                      <a:pt x="83" y="327"/>
                      <a:pt x="91" y="327"/>
                      <a:pt x="99" y="327"/>
                    </a:cubicBezTo>
                    <a:cubicBezTo>
                      <a:pt x="99" y="321"/>
                      <a:pt x="99" y="314"/>
                      <a:pt x="99" y="308"/>
                    </a:cubicBezTo>
                    <a:cubicBezTo>
                      <a:pt x="91" y="308"/>
                      <a:pt x="83" y="308"/>
                      <a:pt x="75" y="308"/>
                    </a:cubicBezTo>
                    <a:close/>
                    <a:moveTo>
                      <a:pt x="201" y="344"/>
                    </a:moveTo>
                    <a:cubicBezTo>
                      <a:pt x="201" y="350"/>
                      <a:pt x="201" y="357"/>
                      <a:pt x="201" y="363"/>
                    </a:cubicBezTo>
                    <a:cubicBezTo>
                      <a:pt x="210" y="363"/>
                      <a:pt x="218" y="363"/>
                      <a:pt x="226" y="363"/>
                    </a:cubicBezTo>
                    <a:cubicBezTo>
                      <a:pt x="226" y="357"/>
                      <a:pt x="226" y="350"/>
                      <a:pt x="226" y="344"/>
                    </a:cubicBezTo>
                    <a:cubicBezTo>
                      <a:pt x="218" y="344"/>
                      <a:pt x="210" y="344"/>
                      <a:pt x="201" y="344"/>
                    </a:cubicBezTo>
                    <a:close/>
                    <a:moveTo>
                      <a:pt x="138" y="344"/>
                    </a:moveTo>
                    <a:cubicBezTo>
                      <a:pt x="138" y="350"/>
                      <a:pt x="138" y="357"/>
                      <a:pt x="138" y="363"/>
                    </a:cubicBezTo>
                    <a:cubicBezTo>
                      <a:pt x="146" y="363"/>
                      <a:pt x="154" y="363"/>
                      <a:pt x="163" y="363"/>
                    </a:cubicBezTo>
                    <a:cubicBezTo>
                      <a:pt x="163" y="357"/>
                      <a:pt x="163" y="350"/>
                      <a:pt x="163" y="344"/>
                    </a:cubicBezTo>
                    <a:cubicBezTo>
                      <a:pt x="154" y="344"/>
                      <a:pt x="146" y="344"/>
                      <a:pt x="138" y="344"/>
                    </a:cubicBezTo>
                    <a:close/>
                    <a:moveTo>
                      <a:pt x="107" y="344"/>
                    </a:moveTo>
                    <a:cubicBezTo>
                      <a:pt x="107" y="350"/>
                      <a:pt x="107" y="357"/>
                      <a:pt x="107" y="363"/>
                    </a:cubicBezTo>
                    <a:cubicBezTo>
                      <a:pt x="115" y="363"/>
                      <a:pt x="123" y="363"/>
                      <a:pt x="131" y="363"/>
                    </a:cubicBezTo>
                    <a:cubicBezTo>
                      <a:pt x="131" y="357"/>
                      <a:pt x="131" y="350"/>
                      <a:pt x="131" y="344"/>
                    </a:cubicBezTo>
                    <a:cubicBezTo>
                      <a:pt x="123" y="344"/>
                      <a:pt x="115" y="344"/>
                      <a:pt x="107" y="344"/>
                    </a:cubicBezTo>
                    <a:close/>
                    <a:moveTo>
                      <a:pt x="75" y="344"/>
                    </a:moveTo>
                    <a:cubicBezTo>
                      <a:pt x="75" y="350"/>
                      <a:pt x="75" y="357"/>
                      <a:pt x="75" y="363"/>
                    </a:cubicBezTo>
                    <a:cubicBezTo>
                      <a:pt x="83" y="363"/>
                      <a:pt x="91" y="363"/>
                      <a:pt x="99" y="363"/>
                    </a:cubicBezTo>
                    <a:cubicBezTo>
                      <a:pt x="99" y="357"/>
                      <a:pt x="99" y="350"/>
                      <a:pt x="99" y="344"/>
                    </a:cubicBezTo>
                    <a:cubicBezTo>
                      <a:pt x="91" y="344"/>
                      <a:pt x="83" y="344"/>
                      <a:pt x="75" y="344"/>
                    </a:cubicBezTo>
                    <a:close/>
                    <a:moveTo>
                      <a:pt x="233" y="380"/>
                    </a:moveTo>
                    <a:cubicBezTo>
                      <a:pt x="233" y="386"/>
                      <a:pt x="233" y="393"/>
                      <a:pt x="233" y="399"/>
                    </a:cubicBezTo>
                    <a:cubicBezTo>
                      <a:pt x="241" y="399"/>
                      <a:pt x="249" y="399"/>
                      <a:pt x="257" y="399"/>
                    </a:cubicBezTo>
                    <a:cubicBezTo>
                      <a:pt x="257" y="393"/>
                      <a:pt x="257" y="386"/>
                      <a:pt x="257" y="380"/>
                    </a:cubicBezTo>
                    <a:cubicBezTo>
                      <a:pt x="249" y="380"/>
                      <a:pt x="241" y="380"/>
                      <a:pt x="233" y="380"/>
                    </a:cubicBezTo>
                    <a:close/>
                    <a:moveTo>
                      <a:pt x="201" y="380"/>
                    </a:moveTo>
                    <a:cubicBezTo>
                      <a:pt x="201" y="386"/>
                      <a:pt x="201" y="393"/>
                      <a:pt x="201" y="399"/>
                    </a:cubicBezTo>
                    <a:cubicBezTo>
                      <a:pt x="210" y="399"/>
                      <a:pt x="218" y="399"/>
                      <a:pt x="226" y="399"/>
                    </a:cubicBezTo>
                    <a:cubicBezTo>
                      <a:pt x="226" y="393"/>
                      <a:pt x="226" y="386"/>
                      <a:pt x="226" y="380"/>
                    </a:cubicBezTo>
                    <a:cubicBezTo>
                      <a:pt x="218" y="380"/>
                      <a:pt x="210" y="380"/>
                      <a:pt x="201" y="380"/>
                    </a:cubicBezTo>
                    <a:close/>
                    <a:moveTo>
                      <a:pt x="107" y="380"/>
                    </a:moveTo>
                    <a:cubicBezTo>
                      <a:pt x="107" y="386"/>
                      <a:pt x="107" y="393"/>
                      <a:pt x="107" y="399"/>
                    </a:cubicBezTo>
                    <a:cubicBezTo>
                      <a:pt x="115" y="399"/>
                      <a:pt x="123" y="399"/>
                      <a:pt x="131" y="399"/>
                    </a:cubicBezTo>
                    <a:cubicBezTo>
                      <a:pt x="131" y="393"/>
                      <a:pt x="131" y="386"/>
                      <a:pt x="131" y="380"/>
                    </a:cubicBezTo>
                    <a:cubicBezTo>
                      <a:pt x="123" y="380"/>
                      <a:pt x="115" y="380"/>
                      <a:pt x="107" y="380"/>
                    </a:cubicBezTo>
                    <a:close/>
                    <a:moveTo>
                      <a:pt x="43" y="380"/>
                    </a:moveTo>
                    <a:cubicBezTo>
                      <a:pt x="43" y="386"/>
                      <a:pt x="43" y="393"/>
                      <a:pt x="43" y="399"/>
                    </a:cubicBezTo>
                    <a:cubicBezTo>
                      <a:pt x="51" y="399"/>
                      <a:pt x="60" y="399"/>
                      <a:pt x="68" y="399"/>
                    </a:cubicBezTo>
                    <a:cubicBezTo>
                      <a:pt x="68" y="393"/>
                      <a:pt x="68" y="386"/>
                      <a:pt x="68" y="380"/>
                    </a:cubicBezTo>
                    <a:cubicBezTo>
                      <a:pt x="60" y="380"/>
                      <a:pt x="51" y="380"/>
                      <a:pt x="43" y="380"/>
                    </a:cubicBezTo>
                    <a:close/>
                    <a:moveTo>
                      <a:pt x="233" y="416"/>
                    </a:moveTo>
                    <a:cubicBezTo>
                      <a:pt x="233" y="422"/>
                      <a:pt x="233" y="428"/>
                      <a:pt x="233" y="435"/>
                    </a:cubicBezTo>
                    <a:cubicBezTo>
                      <a:pt x="241" y="435"/>
                      <a:pt x="249" y="435"/>
                      <a:pt x="257" y="435"/>
                    </a:cubicBezTo>
                    <a:cubicBezTo>
                      <a:pt x="257" y="428"/>
                      <a:pt x="257" y="422"/>
                      <a:pt x="257" y="416"/>
                    </a:cubicBezTo>
                    <a:cubicBezTo>
                      <a:pt x="249" y="416"/>
                      <a:pt x="241" y="416"/>
                      <a:pt x="233" y="416"/>
                    </a:cubicBezTo>
                    <a:close/>
                    <a:moveTo>
                      <a:pt x="201" y="416"/>
                    </a:moveTo>
                    <a:cubicBezTo>
                      <a:pt x="201" y="422"/>
                      <a:pt x="201" y="428"/>
                      <a:pt x="201" y="435"/>
                    </a:cubicBezTo>
                    <a:cubicBezTo>
                      <a:pt x="210" y="435"/>
                      <a:pt x="218" y="435"/>
                      <a:pt x="226" y="435"/>
                    </a:cubicBezTo>
                    <a:cubicBezTo>
                      <a:pt x="226" y="428"/>
                      <a:pt x="226" y="422"/>
                      <a:pt x="226" y="416"/>
                    </a:cubicBezTo>
                    <a:cubicBezTo>
                      <a:pt x="218" y="416"/>
                      <a:pt x="210" y="416"/>
                      <a:pt x="201" y="416"/>
                    </a:cubicBezTo>
                    <a:close/>
                    <a:moveTo>
                      <a:pt x="138" y="416"/>
                    </a:moveTo>
                    <a:cubicBezTo>
                      <a:pt x="138" y="422"/>
                      <a:pt x="138" y="428"/>
                      <a:pt x="138" y="435"/>
                    </a:cubicBezTo>
                    <a:cubicBezTo>
                      <a:pt x="146" y="435"/>
                      <a:pt x="154" y="435"/>
                      <a:pt x="163" y="435"/>
                    </a:cubicBezTo>
                    <a:cubicBezTo>
                      <a:pt x="163" y="428"/>
                      <a:pt x="163" y="422"/>
                      <a:pt x="163" y="416"/>
                    </a:cubicBezTo>
                    <a:cubicBezTo>
                      <a:pt x="154" y="416"/>
                      <a:pt x="146" y="416"/>
                      <a:pt x="138" y="416"/>
                    </a:cubicBezTo>
                    <a:close/>
                    <a:moveTo>
                      <a:pt x="107" y="416"/>
                    </a:moveTo>
                    <a:cubicBezTo>
                      <a:pt x="107" y="422"/>
                      <a:pt x="107" y="428"/>
                      <a:pt x="107" y="435"/>
                    </a:cubicBezTo>
                    <a:cubicBezTo>
                      <a:pt x="115" y="435"/>
                      <a:pt x="123" y="435"/>
                      <a:pt x="131" y="435"/>
                    </a:cubicBezTo>
                    <a:cubicBezTo>
                      <a:pt x="131" y="428"/>
                      <a:pt x="131" y="422"/>
                      <a:pt x="131" y="416"/>
                    </a:cubicBezTo>
                    <a:cubicBezTo>
                      <a:pt x="123" y="416"/>
                      <a:pt x="115" y="416"/>
                      <a:pt x="107" y="416"/>
                    </a:cubicBezTo>
                    <a:close/>
                    <a:moveTo>
                      <a:pt x="43" y="416"/>
                    </a:moveTo>
                    <a:cubicBezTo>
                      <a:pt x="43" y="422"/>
                      <a:pt x="43" y="428"/>
                      <a:pt x="43" y="435"/>
                    </a:cubicBezTo>
                    <a:cubicBezTo>
                      <a:pt x="51" y="435"/>
                      <a:pt x="60" y="435"/>
                      <a:pt x="68" y="435"/>
                    </a:cubicBezTo>
                    <a:cubicBezTo>
                      <a:pt x="68" y="428"/>
                      <a:pt x="68" y="422"/>
                      <a:pt x="68" y="416"/>
                    </a:cubicBezTo>
                    <a:cubicBezTo>
                      <a:pt x="60" y="416"/>
                      <a:pt x="51" y="416"/>
                      <a:pt x="43" y="416"/>
                    </a:cubicBezTo>
                    <a:close/>
                    <a:moveTo>
                      <a:pt x="75" y="416"/>
                    </a:moveTo>
                    <a:cubicBezTo>
                      <a:pt x="75" y="422"/>
                      <a:pt x="75" y="428"/>
                      <a:pt x="75" y="435"/>
                    </a:cubicBezTo>
                    <a:cubicBezTo>
                      <a:pt x="83" y="435"/>
                      <a:pt x="91" y="435"/>
                      <a:pt x="99" y="435"/>
                    </a:cubicBezTo>
                    <a:cubicBezTo>
                      <a:pt x="99" y="428"/>
                      <a:pt x="99" y="422"/>
                      <a:pt x="99" y="416"/>
                    </a:cubicBezTo>
                    <a:cubicBezTo>
                      <a:pt x="91" y="416"/>
                      <a:pt x="83" y="416"/>
                      <a:pt x="75" y="416"/>
                    </a:cubicBezTo>
                    <a:close/>
                    <a:moveTo>
                      <a:pt x="233" y="452"/>
                    </a:moveTo>
                    <a:cubicBezTo>
                      <a:pt x="233" y="458"/>
                      <a:pt x="233" y="464"/>
                      <a:pt x="233" y="471"/>
                    </a:cubicBezTo>
                    <a:cubicBezTo>
                      <a:pt x="241" y="471"/>
                      <a:pt x="249" y="471"/>
                      <a:pt x="257" y="471"/>
                    </a:cubicBezTo>
                    <a:cubicBezTo>
                      <a:pt x="257" y="464"/>
                      <a:pt x="257" y="458"/>
                      <a:pt x="257" y="452"/>
                    </a:cubicBezTo>
                    <a:cubicBezTo>
                      <a:pt x="249" y="452"/>
                      <a:pt x="241" y="452"/>
                      <a:pt x="233" y="452"/>
                    </a:cubicBezTo>
                    <a:close/>
                    <a:moveTo>
                      <a:pt x="170" y="452"/>
                    </a:moveTo>
                    <a:cubicBezTo>
                      <a:pt x="170" y="458"/>
                      <a:pt x="170" y="464"/>
                      <a:pt x="170" y="471"/>
                    </a:cubicBezTo>
                    <a:cubicBezTo>
                      <a:pt x="178" y="471"/>
                      <a:pt x="186" y="471"/>
                      <a:pt x="194" y="471"/>
                    </a:cubicBezTo>
                    <a:cubicBezTo>
                      <a:pt x="194" y="464"/>
                      <a:pt x="194" y="458"/>
                      <a:pt x="194" y="452"/>
                    </a:cubicBezTo>
                    <a:cubicBezTo>
                      <a:pt x="186" y="452"/>
                      <a:pt x="178" y="452"/>
                      <a:pt x="170" y="452"/>
                    </a:cubicBezTo>
                    <a:close/>
                    <a:moveTo>
                      <a:pt x="138" y="452"/>
                    </a:moveTo>
                    <a:cubicBezTo>
                      <a:pt x="138" y="458"/>
                      <a:pt x="138" y="464"/>
                      <a:pt x="138" y="471"/>
                    </a:cubicBezTo>
                    <a:cubicBezTo>
                      <a:pt x="146" y="471"/>
                      <a:pt x="154" y="471"/>
                      <a:pt x="163" y="471"/>
                    </a:cubicBezTo>
                    <a:cubicBezTo>
                      <a:pt x="163" y="464"/>
                      <a:pt x="163" y="458"/>
                      <a:pt x="163" y="452"/>
                    </a:cubicBezTo>
                    <a:cubicBezTo>
                      <a:pt x="154" y="452"/>
                      <a:pt x="146" y="452"/>
                      <a:pt x="138" y="452"/>
                    </a:cubicBezTo>
                    <a:close/>
                    <a:moveTo>
                      <a:pt x="107" y="452"/>
                    </a:moveTo>
                    <a:cubicBezTo>
                      <a:pt x="107" y="458"/>
                      <a:pt x="107" y="464"/>
                      <a:pt x="107" y="471"/>
                    </a:cubicBezTo>
                    <a:cubicBezTo>
                      <a:pt x="115" y="471"/>
                      <a:pt x="123" y="471"/>
                      <a:pt x="131" y="471"/>
                    </a:cubicBezTo>
                    <a:cubicBezTo>
                      <a:pt x="131" y="464"/>
                      <a:pt x="131" y="458"/>
                      <a:pt x="131" y="452"/>
                    </a:cubicBezTo>
                    <a:cubicBezTo>
                      <a:pt x="123" y="452"/>
                      <a:pt x="115" y="452"/>
                      <a:pt x="107" y="452"/>
                    </a:cubicBezTo>
                    <a:close/>
                    <a:moveTo>
                      <a:pt x="233" y="488"/>
                    </a:moveTo>
                    <a:cubicBezTo>
                      <a:pt x="233" y="494"/>
                      <a:pt x="233" y="500"/>
                      <a:pt x="233" y="507"/>
                    </a:cubicBezTo>
                    <a:cubicBezTo>
                      <a:pt x="241" y="507"/>
                      <a:pt x="249" y="507"/>
                      <a:pt x="257" y="507"/>
                    </a:cubicBezTo>
                    <a:cubicBezTo>
                      <a:pt x="257" y="500"/>
                      <a:pt x="257" y="494"/>
                      <a:pt x="257" y="488"/>
                    </a:cubicBezTo>
                    <a:cubicBezTo>
                      <a:pt x="249" y="488"/>
                      <a:pt x="241" y="488"/>
                      <a:pt x="233" y="488"/>
                    </a:cubicBezTo>
                    <a:close/>
                    <a:moveTo>
                      <a:pt x="201" y="488"/>
                    </a:moveTo>
                    <a:cubicBezTo>
                      <a:pt x="201" y="494"/>
                      <a:pt x="201" y="500"/>
                      <a:pt x="201" y="507"/>
                    </a:cubicBezTo>
                    <a:cubicBezTo>
                      <a:pt x="210" y="507"/>
                      <a:pt x="218" y="507"/>
                      <a:pt x="226" y="507"/>
                    </a:cubicBezTo>
                    <a:cubicBezTo>
                      <a:pt x="226" y="500"/>
                      <a:pt x="226" y="494"/>
                      <a:pt x="226" y="488"/>
                    </a:cubicBezTo>
                    <a:cubicBezTo>
                      <a:pt x="218" y="488"/>
                      <a:pt x="210" y="488"/>
                      <a:pt x="201" y="488"/>
                    </a:cubicBezTo>
                    <a:close/>
                    <a:moveTo>
                      <a:pt x="170" y="488"/>
                    </a:moveTo>
                    <a:cubicBezTo>
                      <a:pt x="170" y="494"/>
                      <a:pt x="170" y="500"/>
                      <a:pt x="170" y="507"/>
                    </a:cubicBezTo>
                    <a:cubicBezTo>
                      <a:pt x="178" y="507"/>
                      <a:pt x="186" y="507"/>
                      <a:pt x="194" y="507"/>
                    </a:cubicBezTo>
                    <a:cubicBezTo>
                      <a:pt x="194" y="500"/>
                      <a:pt x="194" y="494"/>
                      <a:pt x="194" y="488"/>
                    </a:cubicBezTo>
                    <a:cubicBezTo>
                      <a:pt x="186" y="488"/>
                      <a:pt x="178" y="488"/>
                      <a:pt x="170" y="488"/>
                    </a:cubicBezTo>
                    <a:close/>
                    <a:moveTo>
                      <a:pt x="138" y="488"/>
                    </a:moveTo>
                    <a:cubicBezTo>
                      <a:pt x="138" y="494"/>
                      <a:pt x="138" y="500"/>
                      <a:pt x="138" y="507"/>
                    </a:cubicBezTo>
                    <a:cubicBezTo>
                      <a:pt x="146" y="507"/>
                      <a:pt x="154" y="507"/>
                      <a:pt x="163" y="507"/>
                    </a:cubicBezTo>
                    <a:cubicBezTo>
                      <a:pt x="163" y="500"/>
                      <a:pt x="163" y="494"/>
                      <a:pt x="163" y="488"/>
                    </a:cubicBezTo>
                    <a:cubicBezTo>
                      <a:pt x="154" y="488"/>
                      <a:pt x="146" y="488"/>
                      <a:pt x="138" y="488"/>
                    </a:cubicBezTo>
                    <a:close/>
                    <a:moveTo>
                      <a:pt x="107" y="488"/>
                    </a:moveTo>
                    <a:cubicBezTo>
                      <a:pt x="107" y="494"/>
                      <a:pt x="107" y="500"/>
                      <a:pt x="107" y="507"/>
                    </a:cubicBezTo>
                    <a:cubicBezTo>
                      <a:pt x="115" y="507"/>
                      <a:pt x="123" y="507"/>
                      <a:pt x="131" y="507"/>
                    </a:cubicBezTo>
                    <a:cubicBezTo>
                      <a:pt x="131" y="500"/>
                      <a:pt x="131" y="494"/>
                      <a:pt x="131" y="488"/>
                    </a:cubicBezTo>
                    <a:cubicBezTo>
                      <a:pt x="123" y="488"/>
                      <a:pt x="115" y="488"/>
                      <a:pt x="107" y="488"/>
                    </a:cubicBezTo>
                    <a:close/>
                    <a:moveTo>
                      <a:pt x="43" y="488"/>
                    </a:moveTo>
                    <a:cubicBezTo>
                      <a:pt x="43" y="494"/>
                      <a:pt x="43" y="500"/>
                      <a:pt x="43" y="507"/>
                    </a:cubicBezTo>
                    <a:cubicBezTo>
                      <a:pt x="51" y="507"/>
                      <a:pt x="60" y="507"/>
                      <a:pt x="68" y="507"/>
                    </a:cubicBezTo>
                    <a:cubicBezTo>
                      <a:pt x="68" y="500"/>
                      <a:pt x="68" y="494"/>
                      <a:pt x="68" y="488"/>
                    </a:cubicBezTo>
                    <a:cubicBezTo>
                      <a:pt x="60" y="488"/>
                      <a:pt x="51" y="488"/>
                      <a:pt x="43" y="488"/>
                    </a:cubicBezTo>
                    <a:close/>
                    <a:moveTo>
                      <a:pt x="75" y="488"/>
                    </a:moveTo>
                    <a:cubicBezTo>
                      <a:pt x="75" y="494"/>
                      <a:pt x="75" y="500"/>
                      <a:pt x="75" y="507"/>
                    </a:cubicBezTo>
                    <a:cubicBezTo>
                      <a:pt x="83" y="507"/>
                      <a:pt x="91" y="507"/>
                      <a:pt x="99" y="507"/>
                    </a:cubicBezTo>
                    <a:cubicBezTo>
                      <a:pt x="99" y="500"/>
                      <a:pt x="99" y="494"/>
                      <a:pt x="99" y="488"/>
                    </a:cubicBezTo>
                    <a:cubicBezTo>
                      <a:pt x="91" y="488"/>
                      <a:pt x="83" y="488"/>
                      <a:pt x="75" y="488"/>
                    </a:cubicBezTo>
                    <a:close/>
                    <a:moveTo>
                      <a:pt x="233" y="524"/>
                    </a:moveTo>
                    <a:cubicBezTo>
                      <a:pt x="233" y="530"/>
                      <a:pt x="233" y="536"/>
                      <a:pt x="233" y="542"/>
                    </a:cubicBezTo>
                    <a:cubicBezTo>
                      <a:pt x="241" y="542"/>
                      <a:pt x="249" y="542"/>
                      <a:pt x="257" y="542"/>
                    </a:cubicBezTo>
                    <a:cubicBezTo>
                      <a:pt x="257" y="536"/>
                      <a:pt x="257" y="530"/>
                      <a:pt x="257" y="524"/>
                    </a:cubicBezTo>
                    <a:cubicBezTo>
                      <a:pt x="249" y="524"/>
                      <a:pt x="241" y="524"/>
                      <a:pt x="233" y="524"/>
                    </a:cubicBezTo>
                    <a:close/>
                    <a:moveTo>
                      <a:pt x="201" y="524"/>
                    </a:moveTo>
                    <a:cubicBezTo>
                      <a:pt x="201" y="530"/>
                      <a:pt x="201" y="536"/>
                      <a:pt x="201" y="542"/>
                    </a:cubicBezTo>
                    <a:cubicBezTo>
                      <a:pt x="210" y="542"/>
                      <a:pt x="218" y="542"/>
                      <a:pt x="226" y="542"/>
                    </a:cubicBezTo>
                    <a:cubicBezTo>
                      <a:pt x="226" y="536"/>
                      <a:pt x="226" y="530"/>
                      <a:pt x="226" y="524"/>
                    </a:cubicBezTo>
                    <a:cubicBezTo>
                      <a:pt x="218" y="524"/>
                      <a:pt x="210" y="524"/>
                      <a:pt x="201" y="524"/>
                    </a:cubicBezTo>
                    <a:close/>
                    <a:moveTo>
                      <a:pt x="138" y="524"/>
                    </a:moveTo>
                    <a:cubicBezTo>
                      <a:pt x="138" y="530"/>
                      <a:pt x="138" y="536"/>
                      <a:pt x="138" y="542"/>
                    </a:cubicBezTo>
                    <a:cubicBezTo>
                      <a:pt x="146" y="542"/>
                      <a:pt x="154" y="542"/>
                      <a:pt x="163" y="542"/>
                    </a:cubicBezTo>
                    <a:cubicBezTo>
                      <a:pt x="163" y="536"/>
                      <a:pt x="163" y="530"/>
                      <a:pt x="163" y="524"/>
                    </a:cubicBezTo>
                    <a:cubicBezTo>
                      <a:pt x="154" y="524"/>
                      <a:pt x="146" y="524"/>
                      <a:pt x="138" y="524"/>
                    </a:cubicBezTo>
                    <a:close/>
                    <a:moveTo>
                      <a:pt x="43" y="524"/>
                    </a:moveTo>
                    <a:cubicBezTo>
                      <a:pt x="43" y="530"/>
                      <a:pt x="43" y="536"/>
                      <a:pt x="43" y="542"/>
                    </a:cubicBezTo>
                    <a:cubicBezTo>
                      <a:pt x="51" y="542"/>
                      <a:pt x="60" y="542"/>
                      <a:pt x="68" y="542"/>
                    </a:cubicBezTo>
                    <a:cubicBezTo>
                      <a:pt x="68" y="536"/>
                      <a:pt x="68" y="530"/>
                      <a:pt x="68" y="524"/>
                    </a:cubicBezTo>
                    <a:cubicBezTo>
                      <a:pt x="60" y="524"/>
                      <a:pt x="51" y="524"/>
                      <a:pt x="43" y="524"/>
                    </a:cubicBezTo>
                    <a:close/>
                    <a:moveTo>
                      <a:pt x="233" y="560"/>
                    </a:moveTo>
                    <a:cubicBezTo>
                      <a:pt x="233" y="566"/>
                      <a:pt x="233" y="572"/>
                      <a:pt x="233" y="578"/>
                    </a:cubicBezTo>
                    <a:cubicBezTo>
                      <a:pt x="241" y="578"/>
                      <a:pt x="249" y="578"/>
                      <a:pt x="257" y="578"/>
                    </a:cubicBezTo>
                    <a:cubicBezTo>
                      <a:pt x="257" y="572"/>
                      <a:pt x="257" y="566"/>
                      <a:pt x="257" y="560"/>
                    </a:cubicBezTo>
                    <a:cubicBezTo>
                      <a:pt x="249" y="560"/>
                      <a:pt x="241" y="560"/>
                      <a:pt x="233" y="560"/>
                    </a:cubicBezTo>
                    <a:close/>
                    <a:moveTo>
                      <a:pt x="201" y="560"/>
                    </a:moveTo>
                    <a:cubicBezTo>
                      <a:pt x="201" y="566"/>
                      <a:pt x="201" y="572"/>
                      <a:pt x="201" y="578"/>
                    </a:cubicBezTo>
                    <a:cubicBezTo>
                      <a:pt x="210" y="578"/>
                      <a:pt x="218" y="578"/>
                      <a:pt x="226" y="578"/>
                    </a:cubicBezTo>
                    <a:cubicBezTo>
                      <a:pt x="226" y="572"/>
                      <a:pt x="226" y="566"/>
                      <a:pt x="226" y="560"/>
                    </a:cubicBezTo>
                    <a:cubicBezTo>
                      <a:pt x="218" y="560"/>
                      <a:pt x="210" y="560"/>
                      <a:pt x="201" y="560"/>
                    </a:cubicBezTo>
                    <a:close/>
                    <a:moveTo>
                      <a:pt x="138" y="560"/>
                    </a:moveTo>
                    <a:cubicBezTo>
                      <a:pt x="138" y="566"/>
                      <a:pt x="138" y="572"/>
                      <a:pt x="138" y="578"/>
                    </a:cubicBezTo>
                    <a:cubicBezTo>
                      <a:pt x="146" y="578"/>
                      <a:pt x="154" y="578"/>
                      <a:pt x="163" y="578"/>
                    </a:cubicBezTo>
                    <a:cubicBezTo>
                      <a:pt x="163" y="572"/>
                      <a:pt x="163" y="566"/>
                      <a:pt x="163" y="560"/>
                    </a:cubicBezTo>
                    <a:cubicBezTo>
                      <a:pt x="154" y="560"/>
                      <a:pt x="146" y="560"/>
                      <a:pt x="138" y="560"/>
                    </a:cubicBezTo>
                    <a:close/>
                    <a:moveTo>
                      <a:pt x="107" y="560"/>
                    </a:moveTo>
                    <a:cubicBezTo>
                      <a:pt x="107" y="566"/>
                      <a:pt x="107" y="572"/>
                      <a:pt x="107" y="578"/>
                    </a:cubicBezTo>
                    <a:cubicBezTo>
                      <a:pt x="115" y="578"/>
                      <a:pt x="123" y="578"/>
                      <a:pt x="131" y="578"/>
                    </a:cubicBezTo>
                    <a:cubicBezTo>
                      <a:pt x="131" y="572"/>
                      <a:pt x="131" y="566"/>
                      <a:pt x="131" y="560"/>
                    </a:cubicBezTo>
                    <a:cubicBezTo>
                      <a:pt x="123" y="560"/>
                      <a:pt x="115" y="560"/>
                      <a:pt x="107" y="560"/>
                    </a:cubicBezTo>
                    <a:close/>
                    <a:moveTo>
                      <a:pt x="43" y="560"/>
                    </a:moveTo>
                    <a:cubicBezTo>
                      <a:pt x="43" y="566"/>
                      <a:pt x="43" y="572"/>
                      <a:pt x="43" y="578"/>
                    </a:cubicBezTo>
                    <a:cubicBezTo>
                      <a:pt x="51" y="578"/>
                      <a:pt x="60" y="578"/>
                      <a:pt x="68" y="578"/>
                    </a:cubicBezTo>
                    <a:cubicBezTo>
                      <a:pt x="68" y="572"/>
                      <a:pt x="68" y="566"/>
                      <a:pt x="68" y="560"/>
                    </a:cubicBezTo>
                    <a:cubicBezTo>
                      <a:pt x="60" y="560"/>
                      <a:pt x="51" y="560"/>
                      <a:pt x="43" y="560"/>
                    </a:cubicBezTo>
                    <a:close/>
                    <a:moveTo>
                      <a:pt x="75" y="560"/>
                    </a:moveTo>
                    <a:cubicBezTo>
                      <a:pt x="75" y="566"/>
                      <a:pt x="75" y="572"/>
                      <a:pt x="75" y="578"/>
                    </a:cubicBezTo>
                    <a:cubicBezTo>
                      <a:pt x="83" y="578"/>
                      <a:pt x="91" y="578"/>
                      <a:pt x="99" y="578"/>
                    </a:cubicBezTo>
                    <a:cubicBezTo>
                      <a:pt x="99" y="572"/>
                      <a:pt x="99" y="566"/>
                      <a:pt x="99" y="560"/>
                    </a:cubicBezTo>
                    <a:cubicBezTo>
                      <a:pt x="91" y="560"/>
                      <a:pt x="83" y="560"/>
                      <a:pt x="75" y="560"/>
                    </a:cubicBezTo>
                    <a:close/>
                    <a:moveTo>
                      <a:pt x="233" y="595"/>
                    </a:moveTo>
                    <a:cubicBezTo>
                      <a:pt x="233" y="602"/>
                      <a:pt x="233" y="608"/>
                      <a:pt x="233" y="614"/>
                    </a:cubicBezTo>
                    <a:cubicBezTo>
                      <a:pt x="241" y="614"/>
                      <a:pt x="249" y="614"/>
                      <a:pt x="257" y="614"/>
                    </a:cubicBezTo>
                    <a:cubicBezTo>
                      <a:pt x="257" y="608"/>
                      <a:pt x="257" y="602"/>
                      <a:pt x="257" y="595"/>
                    </a:cubicBezTo>
                    <a:cubicBezTo>
                      <a:pt x="249" y="595"/>
                      <a:pt x="241" y="595"/>
                      <a:pt x="233" y="595"/>
                    </a:cubicBezTo>
                    <a:close/>
                    <a:moveTo>
                      <a:pt x="201" y="595"/>
                    </a:moveTo>
                    <a:cubicBezTo>
                      <a:pt x="201" y="602"/>
                      <a:pt x="201" y="608"/>
                      <a:pt x="201" y="614"/>
                    </a:cubicBezTo>
                    <a:cubicBezTo>
                      <a:pt x="210" y="614"/>
                      <a:pt x="218" y="614"/>
                      <a:pt x="226" y="614"/>
                    </a:cubicBezTo>
                    <a:cubicBezTo>
                      <a:pt x="226" y="608"/>
                      <a:pt x="226" y="602"/>
                      <a:pt x="226" y="595"/>
                    </a:cubicBezTo>
                    <a:cubicBezTo>
                      <a:pt x="218" y="595"/>
                      <a:pt x="210" y="595"/>
                      <a:pt x="201" y="595"/>
                    </a:cubicBezTo>
                    <a:close/>
                    <a:moveTo>
                      <a:pt x="170" y="595"/>
                    </a:moveTo>
                    <a:cubicBezTo>
                      <a:pt x="170" y="602"/>
                      <a:pt x="170" y="608"/>
                      <a:pt x="170" y="614"/>
                    </a:cubicBezTo>
                    <a:cubicBezTo>
                      <a:pt x="178" y="614"/>
                      <a:pt x="186" y="614"/>
                      <a:pt x="194" y="614"/>
                    </a:cubicBezTo>
                    <a:cubicBezTo>
                      <a:pt x="194" y="608"/>
                      <a:pt x="194" y="602"/>
                      <a:pt x="194" y="595"/>
                    </a:cubicBezTo>
                    <a:cubicBezTo>
                      <a:pt x="186" y="595"/>
                      <a:pt x="178" y="595"/>
                      <a:pt x="170" y="595"/>
                    </a:cubicBezTo>
                    <a:close/>
                    <a:moveTo>
                      <a:pt x="138" y="595"/>
                    </a:moveTo>
                    <a:cubicBezTo>
                      <a:pt x="138" y="602"/>
                      <a:pt x="138" y="608"/>
                      <a:pt x="138" y="614"/>
                    </a:cubicBezTo>
                    <a:cubicBezTo>
                      <a:pt x="146" y="614"/>
                      <a:pt x="154" y="614"/>
                      <a:pt x="163" y="614"/>
                    </a:cubicBezTo>
                    <a:cubicBezTo>
                      <a:pt x="163" y="608"/>
                      <a:pt x="163" y="602"/>
                      <a:pt x="163" y="595"/>
                    </a:cubicBezTo>
                    <a:cubicBezTo>
                      <a:pt x="154" y="595"/>
                      <a:pt x="146" y="595"/>
                      <a:pt x="138" y="595"/>
                    </a:cubicBezTo>
                    <a:close/>
                    <a:moveTo>
                      <a:pt x="43" y="595"/>
                    </a:moveTo>
                    <a:cubicBezTo>
                      <a:pt x="43" y="602"/>
                      <a:pt x="43" y="608"/>
                      <a:pt x="43" y="614"/>
                    </a:cubicBezTo>
                    <a:cubicBezTo>
                      <a:pt x="51" y="614"/>
                      <a:pt x="60" y="614"/>
                      <a:pt x="68" y="614"/>
                    </a:cubicBezTo>
                    <a:cubicBezTo>
                      <a:pt x="68" y="608"/>
                      <a:pt x="68" y="602"/>
                      <a:pt x="68" y="595"/>
                    </a:cubicBezTo>
                    <a:cubicBezTo>
                      <a:pt x="60" y="595"/>
                      <a:pt x="51" y="595"/>
                      <a:pt x="43" y="595"/>
                    </a:cubicBezTo>
                    <a:close/>
                    <a:moveTo>
                      <a:pt x="75" y="595"/>
                    </a:moveTo>
                    <a:cubicBezTo>
                      <a:pt x="75" y="602"/>
                      <a:pt x="75" y="608"/>
                      <a:pt x="75" y="614"/>
                    </a:cubicBezTo>
                    <a:cubicBezTo>
                      <a:pt x="83" y="614"/>
                      <a:pt x="91" y="614"/>
                      <a:pt x="99" y="614"/>
                    </a:cubicBezTo>
                    <a:cubicBezTo>
                      <a:pt x="99" y="608"/>
                      <a:pt x="99" y="602"/>
                      <a:pt x="99" y="595"/>
                    </a:cubicBezTo>
                    <a:cubicBezTo>
                      <a:pt x="91" y="595"/>
                      <a:pt x="83" y="595"/>
                      <a:pt x="75" y="595"/>
                    </a:cubicBezTo>
                    <a:close/>
                    <a:moveTo>
                      <a:pt x="201" y="631"/>
                    </a:moveTo>
                    <a:cubicBezTo>
                      <a:pt x="201" y="638"/>
                      <a:pt x="201" y="644"/>
                      <a:pt x="201" y="650"/>
                    </a:cubicBezTo>
                    <a:cubicBezTo>
                      <a:pt x="210" y="650"/>
                      <a:pt x="218" y="650"/>
                      <a:pt x="226" y="650"/>
                    </a:cubicBezTo>
                    <a:cubicBezTo>
                      <a:pt x="226" y="644"/>
                      <a:pt x="226" y="638"/>
                      <a:pt x="226" y="631"/>
                    </a:cubicBezTo>
                    <a:cubicBezTo>
                      <a:pt x="218" y="631"/>
                      <a:pt x="210" y="631"/>
                      <a:pt x="201" y="631"/>
                    </a:cubicBezTo>
                    <a:close/>
                    <a:moveTo>
                      <a:pt x="170" y="631"/>
                    </a:moveTo>
                    <a:cubicBezTo>
                      <a:pt x="170" y="638"/>
                      <a:pt x="170" y="644"/>
                      <a:pt x="170" y="650"/>
                    </a:cubicBezTo>
                    <a:cubicBezTo>
                      <a:pt x="178" y="650"/>
                      <a:pt x="186" y="650"/>
                      <a:pt x="194" y="650"/>
                    </a:cubicBezTo>
                    <a:cubicBezTo>
                      <a:pt x="194" y="644"/>
                      <a:pt x="194" y="638"/>
                      <a:pt x="194" y="631"/>
                    </a:cubicBezTo>
                    <a:cubicBezTo>
                      <a:pt x="186" y="631"/>
                      <a:pt x="178" y="631"/>
                      <a:pt x="170" y="631"/>
                    </a:cubicBezTo>
                    <a:close/>
                    <a:moveTo>
                      <a:pt x="107" y="631"/>
                    </a:moveTo>
                    <a:cubicBezTo>
                      <a:pt x="107" y="638"/>
                      <a:pt x="107" y="644"/>
                      <a:pt x="107" y="650"/>
                    </a:cubicBezTo>
                    <a:cubicBezTo>
                      <a:pt x="115" y="650"/>
                      <a:pt x="123" y="650"/>
                      <a:pt x="131" y="650"/>
                    </a:cubicBezTo>
                    <a:cubicBezTo>
                      <a:pt x="131" y="644"/>
                      <a:pt x="131" y="638"/>
                      <a:pt x="131" y="631"/>
                    </a:cubicBezTo>
                    <a:cubicBezTo>
                      <a:pt x="123" y="631"/>
                      <a:pt x="115" y="631"/>
                      <a:pt x="107" y="631"/>
                    </a:cubicBezTo>
                    <a:close/>
                    <a:moveTo>
                      <a:pt x="233" y="667"/>
                    </a:moveTo>
                    <a:cubicBezTo>
                      <a:pt x="233" y="674"/>
                      <a:pt x="233" y="680"/>
                      <a:pt x="233" y="686"/>
                    </a:cubicBezTo>
                    <a:cubicBezTo>
                      <a:pt x="241" y="686"/>
                      <a:pt x="249" y="686"/>
                      <a:pt x="257" y="686"/>
                    </a:cubicBezTo>
                    <a:cubicBezTo>
                      <a:pt x="257" y="680"/>
                      <a:pt x="257" y="674"/>
                      <a:pt x="257" y="667"/>
                    </a:cubicBezTo>
                    <a:cubicBezTo>
                      <a:pt x="249" y="667"/>
                      <a:pt x="241" y="667"/>
                      <a:pt x="233" y="667"/>
                    </a:cubicBezTo>
                    <a:close/>
                    <a:moveTo>
                      <a:pt x="201" y="667"/>
                    </a:moveTo>
                    <a:cubicBezTo>
                      <a:pt x="201" y="674"/>
                      <a:pt x="201" y="680"/>
                      <a:pt x="201" y="686"/>
                    </a:cubicBezTo>
                    <a:cubicBezTo>
                      <a:pt x="210" y="686"/>
                      <a:pt x="218" y="686"/>
                      <a:pt x="226" y="686"/>
                    </a:cubicBezTo>
                    <a:cubicBezTo>
                      <a:pt x="226" y="680"/>
                      <a:pt x="226" y="674"/>
                      <a:pt x="226" y="667"/>
                    </a:cubicBezTo>
                    <a:cubicBezTo>
                      <a:pt x="218" y="667"/>
                      <a:pt x="210" y="667"/>
                      <a:pt x="201" y="667"/>
                    </a:cubicBezTo>
                    <a:close/>
                    <a:moveTo>
                      <a:pt x="170" y="667"/>
                    </a:moveTo>
                    <a:cubicBezTo>
                      <a:pt x="170" y="674"/>
                      <a:pt x="170" y="680"/>
                      <a:pt x="170" y="686"/>
                    </a:cubicBezTo>
                    <a:cubicBezTo>
                      <a:pt x="178" y="686"/>
                      <a:pt x="186" y="686"/>
                      <a:pt x="194" y="686"/>
                    </a:cubicBezTo>
                    <a:cubicBezTo>
                      <a:pt x="194" y="680"/>
                      <a:pt x="194" y="674"/>
                      <a:pt x="194" y="667"/>
                    </a:cubicBezTo>
                    <a:cubicBezTo>
                      <a:pt x="186" y="667"/>
                      <a:pt x="178" y="667"/>
                      <a:pt x="170" y="667"/>
                    </a:cubicBezTo>
                    <a:close/>
                    <a:moveTo>
                      <a:pt x="107" y="667"/>
                    </a:moveTo>
                    <a:cubicBezTo>
                      <a:pt x="107" y="674"/>
                      <a:pt x="107" y="680"/>
                      <a:pt x="107" y="686"/>
                    </a:cubicBezTo>
                    <a:cubicBezTo>
                      <a:pt x="115" y="686"/>
                      <a:pt x="123" y="686"/>
                      <a:pt x="131" y="686"/>
                    </a:cubicBezTo>
                    <a:cubicBezTo>
                      <a:pt x="131" y="680"/>
                      <a:pt x="131" y="674"/>
                      <a:pt x="131" y="667"/>
                    </a:cubicBezTo>
                    <a:cubicBezTo>
                      <a:pt x="123" y="667"/>
                      <a:pt x="115" y="667"/>
                      <a:pt x="107" y="667"/>
                    </a:cubicBezTo>
                    <a:close/>
                    <a:moveTo>
                      <a:pt x="201" y="703"/>
                    </a:moveTo>
                    <a:cubicBezTo>
                      <a:pt x="201" y="709"/>
                      <a:pt x="201" y="716"/>
                      <a:pt x="201" y="722"/>
                    </a:cubicBezTo>
                    <a:cubicBezTo>
                      <a:pt x="210" y="722"/>
                      <a:pt x="218" y="722"/>
                      <a:pt x="226" y="722"/>
                    </a:cubicBezTo>
                    <a:cubicBezTo>
                      <a:pt x="226" y="716"/>
                      <a:pt x="226" y="709"/>
                      <a:pt x="226" y="703"/>
                    </a:cubicBezTo>
                    <a:cubicBezTo>
                      <a:pt x="218" y="703"/>
                      <a:pt x="210" y="703"/>
                      <a:pt x="201" y="703"/>
                    </a:cubicBezTo>
                    <a:close/>
                    <a:moveTo>
                      <a:pt x="138" y="703"/>
                    </a:moveTo>
                    <a:cubicBezTo>
                      <a:pt x="138" y="709"/>
                      <a:pt x="138" y="716"/>
                      <a:pt x="138" y="722"/>
                    </a:cubicBezTo>
                    <a:cubicBezTo>
                      <a:pt x="146" y="722"/>
                      <a:pt x="154" y="722"/>
                      <a:pt x="163" y="722"/>
                    </a:cubicBezTo>
                    <a:cubicBezTo>
                      <a:pt x="163" y="716"/>
                      <a:pt x="163" y="709"/>
                      <a:pt x="163" y="703"/>
                    </a:cubicBezTo>
                    <a:cubicBezTo>
                      <a:pt x="154" y="703"/>
                      <a:pt x="146" y="703"/>
                      <a:pt x="138" y="703"/>
                    </a:cubicBezTo>
                    <a:close/>
                    <a:moveTo>
                      <a:pt x="107" y="703"/>
                    </a:moveTo>
                    <a:cubicBezTo>
                      <a:pt x="107" y="709"/>
                      <a:pt x="107" y="716"/>
                      <a:pt x="107" y="722"/>
                    </a:cubicBezTo>
                    <a:cubicBezTo>
                      <a:pt x="115" y="722"/>
                      <a:pt x="123" y="722"/>
                      <a:pt x="131" y="722"/>
                    </a:cubicBezTo>
                    <a:cubicBezTo>
                      <a:pt x="131" y="716"/>
                      <a:pt x="131" y="709"/>
                      <a:pt x="131" y="703"/>
                    </a:cubicBezTo>
                    <a:cubicBezTo>
                      <a:pt x="123" y="703"/>
                      <a:pt x="115" y="703"/>
                      <a:pt x="107" y="703"/>
                    </a:cubicBezTo>
                    <a:close/>
                    <a:moveTo>
                      <a:pt x="43" y="703"/>
                    </a:moveTo>
                    <a:cubicBezTo>
                      <a:pt x="43" y="709"/>
                      <a:pt x="43" y="716"/>
                      <a:pt x="43" y="722"/>
                    </a:cubicBezTo>
                    <a:cubicBezTo>
                      <a:pt x="51" y="722"/>
                      <a:pt x="60" y="722"/>
                      <a:pt x="68" y="722"/>
                    </a:cubicBezTo>
                    <a:cubicBezTo>
                      <a:pt x="68" y="716"/>
                      <a:pt x="68" y="709"/>
                      <a:pt x="68" y="703"/>
                    </a:cubicBezTo>
                    <a:cubicBezTo>
                      <a:pt x="60" y="703"/>
                      <a:pt x="51" y="703"/>
                      <a:pt x="43" y="703"/>
                    </a:cubicBezTo>
                    <a:close/>
                    <a:moveTo>
                      <a:pt x="75" y="703"/>
                    </a:moveTo>
                    <a:cubicBezTo>
                      <a:pt x="75" y="709"/>
                      <a:pt x="75" y="716"/>
                      <a:pt x="75" y="722"/>
                    </a:cubicBezTo>
                    <a:cubicBezTo>
                      <a:pt x="83" y="722"/>
                      <a:pt x="91" y="722"/>
                      <a:pt x="99" y="722"/>
                    </a:cubicBezTo>
                    <a:cubicBezTo>
                      <a:pt x="99" y="716"/>
                      <a:pt x="99" y="709"/>
                      <a:pt x="99" y="703"/>
                    </a:cubicBezTo>
                    <a:cubicBezTo>
                      <a:pt x="91" y="703"/>
                      <a:pt x="83" y="703"/>
                      <a:pt x="75" y="703"/>
                    </a:cubicBezTo>
                    <a:close/>
                    <a:moveTo>
                      <a:pt x="201" y="739"/>
                    </a:moveTo>
                    <a:cubicBezTo>
                      <a:pt x="201" y="745"/>
                      <a:pt x="201" y="752"/>
                      <a:pt x="201" y="758"/>
                    </a:cubicBezTo>
                    <a:cubicBezTo>
                      <a:pt x="210" y="758"/>
                      <a:pt x="218" y="758"/>
                      <a:pt x="226" y="758"/>
                    </a:cubicBezTo>
                    <a:cubicBezTo>
                      <a:pt x="226" y="752"/>
                      <a:pt x="226" y="745"/>
                      <a:pt x="226" y="739"/>
                    </a:cubicBezTo>
                    <a:cubicBezTo>
                      <a:pt x="218" y="739"/>
                      <a:pt x="210" y="739"/>
                      <a:pt x="201" y="739"/>
                    </a:cubicBezTo>
                    <a:close/>
                    <a:moveTo>
                      <a:pt x="170" y="739"/>
                    </a:moveTo>
                    <a:cubicBezTo>
                      <a:pt x="170" y="745"/>
                      <a:pt x="170" y="752"/>
                      <a:pt x="170" y="758"/>
                    </a:cubicBezTo>
                    <a:cubicBezTo>
                      <a:pt x="178" y="758"/>
                      <a:pt x="186" y="758"/>
                      <a:pt x="194" y="758"/>
                    </a:cubicBezTo>
                    <a:cubicBezTo>
                      <a:pt x="194" y="752"/>
                      <a:pt x="194" y="745"/>
                      <a:pt x="194" y="739"/>
                    </a:cubicBezTo>
                    <a:cubicBezTo>
                      <a:pt x="186" y="739"/>
                      <a:pt x="178" y="739"/>
                      <a:pt x="170" y="739"/>
                    </a:cubicBezTo>
                    <a:close/>
                    <a:moveTo>
                      <a:pt x="138" y="739"/>
                    </a:moveTo>
                    <a:cubicBezTo>
                      <a:pt x="138" y="745"/>
                      <a:pt x="138" y="752"/>
                      <a:pt x="138" y="758"/>
                    </a:cubicBezTo>
                    <a:cubicBezTo>
                      <a:pt x="146" y="758"/>
                      <a:pt x="154" y="758"/>
                      <a:pt x="163" y="758"/>
                    </a:cubicBezTo>
                    <a:cubicBezTo>
                      <a:pt x="163" y="752"/>
                      <a:pt x="163" y="745"/>
                      <a:pt x="163" y="739"/>
                    </a:cubicBezTo>
                    <a:cubicBezTo>
                      <a:pt x="154" y="739"/>
                      <a:pt x="146" y="739"/>
                      <a:pt x="138" y="739"/>
                    </a:cubicBezTo>
                    <a:close/>
                    <a:moveTo>
                      <a:pt x="107" y="739"/>
                    </a:moveTo>
                    <a:cubicBezTo>
                      <a:pt x="107" y="745"/>
                      <a:pt x="107" y="752"/>
                      <a:pt x="107" y="758"/>
                    </a:cubicBezTo>
                    <a:cubicBezTo>
                      <a:pt x="115" y="758"/>
                      <a:pt x="123" y="758"/>
                      <a:pt x="131" y="758"/>
                    </a:cubicBezTo>
                    <a:cubicBezTo>
                      <a:pt x="131" y="752"/>
                      <a:pt x="131" y="745"/>
                      <a:pt x="131" y="739"/>
                    </a:cubicBezTo>
                    <a:cubicBezTo>
                      <a:pt x="123" y="739"/>
                      <a:pt x="115" y="739"/>
                      <a:pt x="107" y="739"/>
                    </a:cubicBezTo>
                    <a:close/>
                    <a:moveTo>
                      <a:pt x="233" y="775"/>
                    </a:moveTo>
                    <a:cubicBezTo>
                      <a:pt x="233" y="781"/>
                      <a:pt x="233" y="788"/>
                      <a:pt x="233" y="794"/>
                    </a:cubicBezTo>
                    <a:cubicBezTo>
                      <a:pt x="241" y="794"/>
                      <a:pt x="249" y="794"/>
                      <a:pt x="257" y="794"/>
                    </a:cubicBezTo>
                    <a:cubicBezTo>
                      <a:pt x="257" y="788"/>
                      <a:pt x="257" y="781"/>
                      <a:pt x="257" y="775"/>
                    </a:cubicBezTo>
                    <a:cubicBezTo>
                      <a:pt x="249" y="775"/>
                      <a:pt x="241" y="775"/>
                      <a:pt x="233" y="775"/>
                    </a:cubicBezTo>
                    <a:close/>
                    <a:moveTo>
                      <a:pt x="170" y="775"/>
                    </a:moveTo>
                    <a:cubicBezTo>
                      <a:pt x="170" y="781"/>
                      <a:pt x="170" y="788"/>
                      <a:pt x="170" y="794"/>
                    </a:cubicBezTo>
                    <a:cubicBezTo>
                      <a:pt x="178" y="794"/>
                      <a:pt x="186" y="794"/>
                      <a:pt x="194" y="794"/>
                    </a:cubicBezTo>
                    <a:cubicBezTo>
                      <a:pt x="194" y="788"/>
                      <a:pt x="194" y="781"/>
                      <a:pt x="194" y="775"/>
                    </a:cubicBezTo>
                    <a:cubicBezTo>
                      <a:pt x="186" y="775"/>
                      <a:pt x="178" y="775"/>
                      <a:pt x="170" y="775"/>
                    </a:cubicBezTo>
                    <a:close/>
                    <a:moveTo>
                      <a:pt x="138" y="775"/>
                    </a:moveTo>
                    <a:cubicBezTo>
                      <a:pt x="138" y="781"/>
                      <a:pt x="138" y="788"/>
                      <a:pt x="138" y="794"/>
                    </a:cubicBezTo>
                    <a:cubicBezTo>
                      <a:pt x="146" y="794"/>
                      <a:pt x="154" y="794"/>
                      <a:pt x="163" y="794"/>
                    </a:cubicBezTo>
                    <a:cubicBezTo>
                      <a:pt x="163" y="788"/>
                      <a:pt x="163" y="781"/>
                      <a:pt x="163" y="775"/>
                    </a:cubicBezTo>
                    <a:cubicBezTo>
                      <a:pt x="154" y="775"/>
                      <a:pt x="146" y="775"/>
                      <a:pt x="138" y="775"/>
                    </a:cubicBezTo>
                    <a:close/>
                    <a:moveTo>
                      <a:pt x="107" y="775"/>
                    </a:moveTo>
                    <a:cubicBezTo>
                      <a:pt x="107" y="781"/>
                      <a:pt x="107" y="788"/>
                      <a:pt x="107" y="794"/>
                    </a:cubicBezTo>
                    <a:cubicBezTo>
                      <a:pt x="115" y="794"/>
                      <a:pt x="123" y="794"/>
                      <a:pt x="131" y="794"/>
                    </a:cubicBezTo>
                    <a:cubicBezTo>
                      <a:pt x="131" y="788"/>
                      <a:pt x="131" y="781"/>
                      <a:pt x="131" y="775"/>
                    </a:cubicBezTo>
                    <a:cubicBezTo>
                      <a:pt x="123" y="775"/>
                      <a:pt x="115" y="775"/>
                      <a:pt x="107" y="775"/>
                    </a:cubicBezTo>
                    <a:close/>
                    <a:moveTo>
                      <a:pt x="43" y="775"/>
                    </a:moveTo>
                    <a:cubicBezTo>
                      <a:pt x="43" y="781"/>
                      <a:pt x="43" y="788"/>
                      <a:pt x="43" y="794"/>
                    </a:cubicBezTo>
                    <a:cubicBezTo>
                      <a:pt x="51" y="794"/>
                      <a:pt x="60" y="794"/>
                      <a:pt x="68" y="794"/>
                    </a:cubicBezTo>
                    <a:cubicBezTo>
                      <a:pt x="68" y="788"/>
                      <a:pt x="68" y="781"/>
                      <a:pt x="68" y="775"/>
                    </a:cubicBezTo>
                    <a:cubicBezTo>
                      <a:pt x="60" y="775"/>
                      <a:pt x="51" y="775"/>
                      <a:pt x="43" y="775"/>
                    </a:cubicBezTo>
                    <a:close/>
                    <a:moveTo>
                      <a:pt x="233" y="811"/>
                    </a:moveTo>
                    <a:cubicBezTo>
                      <a:pt x="233" y="817"/>
                      <a:pt x="233" y="823"/>
                      <a:pt x="233" y="830"/>
                    </a:cubicBezTo>
                    <a:cubicBezTo>
                      <a:pt x="241" y="830"/>
                      <a:pt x="249" y="830"/>
                      <a:pt x="257" y="830"/>
                    </a:cubicBezTo>
                    <a:cubicBezTo>
                      <a:pt x="257" y="823"/>
                      <a:pt x="257" y="817"/>
                      <a:pt x="257" y="811"/>
                    </a:cubicBezTo>
                    <a:cubicBezTo>
                      <a:pt x="249" y="811"/>
                      <a:pt x="241" y="811"/>
                      <a:pt x="233" y="811"/>
                    </a:cubicBezTo>
                    <a:close/>
                    <a:moveTo>
                      <a:pt x="201" y="811"/>
                    </a:moveTo>
                    <a:cubicBezTo>
                      <a:pt x="201" y="817"/>
                      <a:pt x="201" y="823"/>
                      <a:pt x="201" y="830"/>
                    </a:cubicBezTo>
                    <a:cubicBezTo>
                      <a:pt x="210" y="830"/>
                      <a:pt x="218" y="830"/>
                      <a:pt x="226" y="830"/>
                    </a:cubicBezTo>
                    <a:cubicBezTo>
                      <a:pt x="226" y="823"/>
                      <a:pt x="226" y="817"/>
                      <a:pt x="226" y="811"/>
                    </a:cubicBezTo>
                    <a:cubicBezTo>
                      <a:pt x="218" y="811"/>
                      <a:pt x="210" y="811"/>
                      <a:pt x="201" y="811"/>
                    </a:cubicBezTo>
                    <a:close/>
                    <a:moveTo>
                      <a:pt x="170" y="811"/>
                    </a:moveTo>
                    <a:cubicBezTo>
                      <a:pt x="170" y="817"/>
                      <a:pt x="170" y="823"/>
                      <a:pt x="170" y="830"/>
                    </a:cubicBezTo>
                    <a:cubicBezTo>
                      <a:pt x="178" y="830"/>
                      <a:pt x="186" y="830"/>
                      <a:pt x="194" y="830"/>
                    </a:cubicBezTo>
                    <a:cubicBezTo>
                      <a:pt x="194" y="823"/>
                      <a:pt x="194" y="817"/>
                      <a:pt x="194" y="811"/>
                    </a:cubicBezTo>
                    <a:cubicBezTo>
                      <a:pt x="186" y="811"/>
                      <a:pt x="178" y="811"/>
                      <a:pt x="170" y="811"/>
                    </a:cubicBezTo>
                    <a:close/>
                    <a:moveTo>
                      <a:pt x="43" y="811"/>
                    </a:moveTo>
                    <a:cubicBezTo>
                      <a:pt x="43" y="817"/>
                      <a:pt x="43" y="823"/>
                      <a:pt x="43" y="830"/>
                    </a:cubicBezTo>
                    <a:cubicBezTo>
                      <a:pt x="51" y="830"/>
                      <a:pt x="60" y="830"/>
                      <a:pt x="68" y="830"/>
                    </a:cubicBezTo>
                    <a:cubicBezTo>
                      <a:pt x="68" y="823"/>
                      <a:pt x="68" y="817"/>
                      <a:pt x="68" y="811"/>
                    </a:cubicBezTo>
                    <a:cubicBezTo>
                      <a:pt x="60" y="811"/>
                      <a:pt x="51" y="811"/>
                      <a:pt x="43" y="811"/>
                    </a:cubicBezTo>
                    <a:close/>
                    <a:moveTo>
                      <a:pt x="75" y="811"/>
                    </a:moveTo>
                    <a:cubicBezTo>
                      <a:pt x="75" y="817"/>
                      <a:pt x="75" y="823"/>
                      <a:pt x="75" y="830"/>
                    </a:cubicBezTo>
                    <a:cubicBezTo>
                      <a:pt x="83" y="830"/>
                      <a:pt x="91" y="830"/>
                      <a:pt x="99" y="830"/>
                    </a:cubicBezTo>
                    <a:cubicBezTo>
                      <a:pt x="99" y="823"/>
                      <a:pt x="99" y="817"/>
                      <a:pt x="99" y="811"/>
                    </a:cubicBezTo>
                    <a:cubicBezTo>
                      <a:pt x="91" y="811"/>
                      <a:pt x="83" y="811"/>
                      <a:pt x="75" y="811"/>
                    </a:cubicBezTo>
                    <a:close/>
                    <a:moveTo>
                      <a:pt x="233" y="847"/>
                    </a:moveTo>
                    <a:cubicBezTo>
                      <a:pt x="233" y="853"/>
                      <a:pt x="233" y="859"/>
                      <a:pt x="233" y="866"/>
                    </a:cubicBezTo>
                    <a:cubicBezTo>
                      <a:pt x="241" y="866"/>
                      <a:pt x="249" y="866"/>
                      <a:pt x="257" y="866"/>
                    </a:cubicBezTo>
                    <a:cubicBezTo>
                      <a:pt x="257" y="859"/>
                      <a:pt x="257" y="853"/>
                      <a:pt x="257" y="847"/>
                    </a:cubicBezTo>
                    <a:cubicBezTo>
                      <a:pt x="249" y="847"/>
                      <a:pt x="241" y="847"/>
                      <a:pt x="233" y="847"/>
                    </a:cubicBezTo>
                    <a:close/>
                    <a:moveTo>
                      <a:pt x="201" y="847"/>
                    </a:moveTo>
                    <a:cubicBezTo>
                      <a:pt x="201" y="853"/>
                      <a:pt x="201" y="859"/>
                      <a:pt x="201" y="866"/>
                    </a:cubicBezTo>
                    <a:cubicBezTo>
                      <a:pt x="210" y="866"/>
                      <a:pt x="218" y="866"/>
                      <a:pt x="226" y="866"/>
                    </a:cubicBezTo>
                    <a:cubicBezTo>
                      <a:pt x="226" y="859"/>
                      <a:pt x="226" y="853"/>
                      <a:pt x="226" y="847"/>
                    </a:cubicBezTo>
                    <a:cubicBezTo>
                      <a:pt x="218" y="847"/>
                      <a:pt x="210" y="847"/>
                      <a:pt x="201" y="847"/>
                    </a:cubicBezTo>
                    <a:close/>
                    <a:moveTo>
                      <a:pt x="138" y="847"/>
                    </a:moveTo>
                    <a:cubicBezTo>
                      <a:pt x="138" y="853"/>
                      <a:pt x="138" y="859"/>
                      <a:pt x="138" y="866"/>
                    </a:cubicBezTo>
                    <a:cubicBezTo>
                      <a:pt x="146" y="866"/>
                      <a:pt x="154" y="866"/>
                      <a:pt x="163" y="866"/>
                    </a:cubicBezTo>
                    <a:cubicBezTo>
                      <a:pt x="163" y="859"/>
                      <a:pt x="163" y="853"/>
                      <a:pt x="163" y="847"/>
                    </a:cubicBezTo>
                    <a:cubicBezTo>
                      <a:pt x="154" y="847"/>
                      <a:pt x="146" y="847"/>
                      <a:pt x="138" y="847"/>
                    </a:cubicBezTo>
                    <a:close/>
                    <a:moveTo>
                      <a:pt x="107" y="847"/>
                    </a:moveTo>
                    <a:cubicBezTo>
                      <a:pt x="107" y="853"/>
                      <a:pt x="107" y="859"/>
                      <a:pt x="107" y="866"/>
                    </a:cubicBezTo>
                    <a:cubicBezTo>
                      <a:pt x="115" y="866"/>
                      <a:pt x="123" y="866"/>
                      <a:pt x="131" y="866"/>
                    </a:cubicBezTo>
                    <a:cubicBezTo>
                      <a:pt x="131" y="859"/>
                      <a:pt x="131" y="853"/>
                      <a:pt x="131" y="847"/>
                    </a:cubicBezTo>
                    <a:cubicBezTo>
                      <a:pt x="123" y="847"/>
                      <a:pt x="115" y="847"/>
                      <a:pt x="107" y="847"/>
                    </a:cubicBezTo>
                    <a:close/>
                    <a:moveTo>
                      <a:pt x="43" y="847"/>
                    </a:moveTo>
                    <a:cubicBezTo>
                      <a:pt x="43" y="853"/>
                      <a:pt x="43" y="859"/>
                      <a:pt x="43" y="866"/>
                    </a:cubicBezTo>
                    <a:cubicBezTo>
                      <a:pt x="51" y="866"/>
                      <a:pt x="60" y="866"/>
                      <a:pt x="68" y="866"/>
                    </a:cubicBezTo>
                    <a:cubicBezTo>
                      <a:pt x="68" y="859"/>
                      <a:pt x="68" y="853"/>
                      <a:pt x="68" y="847"/>
                    </a:cubicBezTo>
                    <a:cubicBezTo>
                      <a:pt x="60" y="847"/>
                      <a:pt x="51" y="847"/>
                      <a:pt x="43" y="847"/>
                    </a:cubicBezTo>
                    <a:close/>
                    <a:moveTo>
                      <a:pt x="75" y="847"/>
                    </a:moveTo>
                    <a:cubicBezTo>
                      <a:pt x="75" y="853"/>
                      <a:pt x="75" y="859"/>
                      <a:pt x="75" y="866"/>
                    </a:cubicBezTo>
                    <a:cubicBezTo>
                      <a:pt x="83" y="866"/>
                      <a:pt x="91" y="866"/>
                      <a:pt x="99" y="866"/>
                    </a:cubicBezTo>
                    <a:cubicBezTo>
                      <a:pt x="99" y="859"/>
                      <a:pt x="99" y="853"/>
                      <a:pt x="99" y="847"/>
                    </a:cubicBezTo>
                    <a:cubicBezTo>
                      <a:pt x="91" y="847"/>
                      <a:pt x="83" y="847"/>
                      <a:pt x="75" y="847"/>
                    </a:cubicBezTo>
                    <a:close/>
                    <a:moveTo>
                      <a:pt x="233" y="883"/>
                    </a:moveTo>
                    <a:cubicBezTo>
                      <a:pt x="233" y="889"/>
                      <a:pt x="233" y="895"/>
                      <a:pt x="233" y="902"/>
                    </a:cubicBezTo>
                    <a:cubicBezTo>
                      <a:pt x="241" y="902"/>
                      <a:pt x="249" y="902"/>
                      <a:pt x="257" y="902"/>
                    </a:cubicBezTo>
                    <a:cubicBezTo>
                      <a:pt x="257" y="895"/>
                      <a:pt x="257" y="889"/>
                      <a:pt x="257" y="883"/>
                    </a:cubicBezTo>
                    <a:cubicBezTo>
                      <a:pt x="249" y="883"/>
                      <a:pt x="241" y="883"/>
                      <a:pt x="233" y="883"/>
                    </a:cubicBezTo>
                    <a:close/>
                    <a:moveTo>
                      <a:pt x="201" y="883"/>
                    </a:moveTo>
                    <a:cubicBezTo>
                      <a:pt x="201" y="889"/>
                      <a:pt x="201" y="895"/>
                      <a:pt x="201" y="902"/>
                    </a:cubicBezTo>
                    <a:cubicBezTo>
                      <a:pt x="210" y="902"/>
                      <a:pt x="218" y="902"/>
                      <a:pt x="226" y="902"/>
                    </a:cubicBezTo>
                    <a:cubicBezTo>
                      <a:pt x="226" y="895"/>
                      <a:pt x="226" y="889"/>
                      <a:pt x="226" y="883"/>
                    </a:cubicBezTo>
                    <a:cubicBezTo>
                      <a:pt x="218" y="883"/>
                      <a:pt x="210" y="883"/>
                      <a:pt x="201" y="883"/>
                    </a:cubicBezTo>
                    <a:close/>
                    <a:moveTo>
                      <a:pt x="170" y="883"/>
                    </a:moveTo>
                    <a:cubicBezTo>
                      <a:pt x="170" y="889"/>
                      <a:pt x="170" y="895"/>
                      <a:pt x="170" y="902"/>
                    </a:cubicBezTo>
                    <a:cubicBezTo>
                      <a:pt x="178" y="902"/>
                      <a:pt x="186" y="902"/>
                      <a:pt x="194" y="902"/>
                    </a:cubicBezTo>
                    <a:cubicBezTo>
                      <a:pt x="194" y="895"/>
                      <a:pt x="194" y="889"/>
                      <a:pt x="194" y="883"/>
                    </a:cubicBezTo>
                    <a:cubicBezTo>
                      <a:pt x="186" y="883"/>
                      <a:pt x="178" y="883"/>
                      <a:pt x="170" y="883"/>
                    </a:cubicBezTo>
                    <a:close/>
                    <a:moveTo>
                      <a:pt x="107" y="883"/>
                    </a:moveTo>
                    <a:cubicBezTo>
                      <a:pt x="107" y="889"/>
                      <a:pt x="107" y="895"/>
                      <a:pt x="107" y="902"/>
                    </a:cubicBezTo>
                    <a:cubicBezTo>
                      <a:pt x="115" y="902"/>
                      <a:pt x="123" y="902"/>
                      <a:pt x="131" y="902"/>
                    </a:cubicBezTo>
                    <a:cubicBezTo>
                      <a:pt x="131" y="895"/>
                      <a:pt x="131" y="889"/>
                      <a:pt x="131" y="883"/>
                    </a:cubicBezTo>
                    <a:cubicBezTo>
                      <a:pt x="123" y="883"/>
                      <a:pt x="115" y="883"/>
                      <a:pt x="107" y="883"/>
                    </a:cubicBezTo>
                    <a:close/>
                    <a:moveTo>
                      <a:pt x="43" y="883"/>
                    </a:moveTo>
                    <a:cubicBezTo>
                      <a:pt x="43" y="889"/>
                      <a:pt x="43" y="895"/>
                      <a:pt x="43" y="902"/>
                    </a:cubicBezTo>
                    <a:cubicBezTo>
                      <a:pt x="51" y="902"/>
                      <a:pt x="60" y="902"/>
                      <a:pt x="68" y="902"/>
                    </a:cubicBezTo>
                    <a:cubicBezTo>
                      <a:pt x="68" y="895"/>
                      <a:pt x="68" y="889"/>
                      <a:pt x="68" y="883"/>
                    </a:cubicBezTo>
                    <a:cubicBezTo>
                      <a:pt x="60" y="883"/>
                      <a:pt x="51" y="883"/>
                      <a:pt x="43" y="883"/>
                    </a:cubicBezTo>
                    <a:close/>
                    <a:moveTo>
                      <a:pt x="75" y="883"/>
                    </a:moveTo>
                    <a:cubicBezTo>
                      <a:pt x="75" y="889"/>
                      <a:pt x="75" y="895"/>
                      <a:pt x="75" y="902"/>
                    </a:cubicBezTo>
                    <a:cubicBezTo>
                      <a:pt x="83" y="902"/>
                      <a:pt x="91" y="902"/>
                      <a:pt x="99" y="902"/>
                    </a:cubicBezTo>
                    <a:cubicBezTo>
                      <a:pt x="99" y="895"/>
                      <a:pt x="99" y="889"/>
                      <a:pt x="99" y="883"/>
                    </a:cubicBezTo>
                    <a:cubicBezTo>
                      <a:pt x="91" y="883"/>
                      <a:pt x="83" y="883"/>
                      <a:pt x="75" y="883"/>
                    </a:cubicBezTo>
                    <a:close/>
                    <a:moveTo>
                      <a:pt x="201" y="57"/>
                    </a:moveTo>
                    <a:cubicBezTo>
                      <a:pt x="201" y="63"/>
                      <a:pt x="201" y="69"/>
                      <a:pt x="201" y="76"/>
                    </a:cubicBezTo>
                    <a:cubicBezTo>
                      <a:pt x="210" y="76"/>
                      <a:pt x="218" y="76"/>
                      <a:pt x="226" y="76"/>
                    </a:cubicBezTo>
                    <a:cubicBezTo>
                      <a:pt x="226" y="69"/>
                      <a:pt x="226" y="63"/>
                      <a:pt x="226" y="57"/>
                    </a:cubicBezTo>
                    <a:cubicBezTo>
                      <a:pt x="218" y="57"/>
                      <a:pt x="210" y="57"/>
                      <a:pt x="201" y="57"/>
                    </a:cubicBezTo>
                    <a:close/>
                    <a:moveTo>
                      <a:pt x="43" y="57"/>
                    </a:moveTo>
                    <a:cubicBezTo>
                      <a:pt x="43" y="76"/>
                      <a:pt x="43" y="76"/>
                      <a:pt x="43" y="76"/>
                    </a:cubicBezTo>
                    <a:cubicBezTo>
                      <a:pt x="68" y="76"/>
                      <a:pt x="68" y="76"/>
                      <a:pt x="68" y="76"/>
                    </a:cubicBezTo>
                    <a:cubicBezTo>
                      <a:pt x="68" y="57"/>
                      <a:pt x="68" y="57"/>
                      <a:pt x="68" y="57"/>
                    </a:cubicBezTo>
                    <a:cubicBezTo>
                      <a:pt x="43" y="57"/>
                      <a:pt x="43" y="57"/>
                      <a:pt x="43" y="57"/>
                    </a:cubicBezTo>
                    <a:close/>
                    <a:moveTo>
                      <a:pt x="75" y="57"/>
                    </a:moveTo>
                    <a:cubicBezTo>
                      <a:pt x="75" y="63"/>
                      <a:pt x="75" y="69"/>
                      <a:pt x="75" y="76"/>
                    </a:cubicBezTo>
                    <a:cubicBezTo>
                      <a:pt x="83" y="76"/>
                      <a:pt x="91" y="76"/>
                      <a:pt x="99" y="76"/>
                    </a:cubicBezTo>
                    <a:cubicBezTo>
                      <a:pt x="99" y="69"/>
                      <a:pt x="99" y="63"/>
                      <a:pt x="99" y="57"/>
                    </a:cubicBezTo>
                    <a:cubicBezTo>
                      <a:pt x="91" y="57"/>
                      <a:pt x="83" y="57"/>
                      <a:pt x="75" y="57"/>
                    </a:cubicBezTo>
                    <a:close/>
                    <a:moveTo>
                      <a:pt x="233" y="919"/>
                    </a:moveTo>
                    <a:cubicBezTo>
                      <a:pt x="233" y="937"/>
                      <a:pt x="233" y="937"/>
                      <a:pt x="233" y="937"/>
                    </a:cubicBezTo>
                    <a:cubicBezTo>
                      <a:pt x="257" y="937"/>
                      <a:pt x="257" y="937"/>
                      <a:pt x="257" y="937"/>
                    </a:cubicBezTo>
                    <a:cubicBezTo>
                      <a:pt x="257" y="919"/>
                      <a:pt x="257" y="919"/>
                      <a:pt x="257" y="919"/>
                    </a:cubicBezTo>
                    <a:cubicBezTo>
                      <a:pt x="233" y="919"/>
                      <a:pt x="233" y="919"/>
                      <a:pt x="233" y="919"/>
                    </a:cubicBezTo>
                    <a:close/>
                    <a:moveTo>
                      <a:pt x="201" y="919"/>
                    </a:moveTo>
                    <a:cubicBezTo>
                      <a:pt x="201" y="925"/>
                      <a:pt x="201" y="931"/>
                      <a:pt x="201" y="937"/>
                    </a:cubicBezTo>
                    <a:cubicBezTo>
                      <a:pt x="210" y="937"/>
                      <a:pt x="218" y="937"/>
                      <a:pt x="226" y="937"/>
                    </a:cubicBezTo>
                    <a:cubicBezTo>
                      <a:pt x="226" y="931"/>
                      <a:pt x="226" y="925"/>
                      <a:pt x="226" y="919"/>
                    </a:cubicBezTo>
                    <a:cubicBezTo>
                      <a:pt x="218" y="919"/>
                      <a:pt x="210" y="919"/>
                      <a:pt x="201" y="919"/>
                    </a:cubicBezTo>
                    <a:close/>
                    <a:moveTo>
                      <a:pt x="170" y="919"/>
                    </a:moveTo>
                    <a:cubicBezTo>
                      <a:pt x="170" y="925"/>
                      <a:pt x="170" y="931"/>
                      <a:pt x="170" y="937"/>
                    </a:cubicBezTo>
                    <a:cubicBezTo>
                      <a:pt x="178" y="937"/>
                      <a:pt x="186" y="937"/>
                      <a:pt x="194" y="937"/>
                    </a:cubicBezTo>
                    <a:cubicBezTo>
                      <a:pt x="194" y="931"/>
                      <a:pt x="194" y="925"/>
                      <a:pt x="194" y="919"/>
                    </a:cubicBezTo>
                    <a:cubicBezTo>
                      <a:pt x="186" y="919"/>
                      <a:pt x="178" y="919"/>
                      <a:pt x="170" y="919"/>
                    </a:cubicBezTo>
                    <a:close/>
                    <a:moveTo>
                      <a:pt x="107" y="919"/>
                    </a:moveTo>
                    <a:cubicBezTo>
                      <a:pt x="107" y="925"/>
                      <a:pt x="107" y="931"/>
                      <a:pt x="107" y="937"/>
                    </a:cubicBezTo>
                    <a:cubicBezTo>
                      <a:pt x="115" y="937"/>
                      <a:pt x="123" y="937"/>
                      <a:pt x="131" y="937"/>
                    </a:cubicBezTo>
                    <a:cubicBezTo>
                      <a:pt x="131" y="931"/>
                      <a:pt x="131" y="925"/>
                      <a:pt x="131" y="919"/>
                    </a:cubicBezTo>
                    <a:cubicBezTo>
                      <a:pt x="123" y="919"/>
                      <a:pt x="115" y="919"/>
                      <a:pt x="107" y="919"/>
                    </a:cubicBezTo>
                    <a:close/>
                    <a:moveTo>
                      <a:pt x="43" y="919"/>
                    </a:moveTo>
                    <a:cubicBezTo>
                      <a:pt x="43" y="937"/>
                      <a:pt x="43" y="937"/>
                      <a:pt x="43" y="937"/>
                    </a:cubicBezTo>
                    <a:cubicBezTo>
                      <a:pt x="68" y="937"/>
                      <a:pt x="68" y="937"/>
                      <a:pt x="68" y="937"/>
                    </a:cubicBezTo>
                    <a:cubicBezTo>
                      <a:pt x="68" y="919"/>
                      <a:pt x="68" y="919"/>
                      <a:pt x="68" y="919"/>
                    </a:cubicBezTo>
                    <a:cubicBezTo>
                      <a:pt x="43" y="919"/>
                      <a:pt x="43" y="919"/>
                      <a:pt x="43" y="919"/>
                    </a:cubicBezTo>
                    <a:close/>
                    <a:moveTo>
                      <a:pt x="75" y="919"/>
                    </a:moveTo>
                    <a:cubicBezTo>
                      <a:pt x="75" y="925"/>
                      <a:pt x="75" y="931"/>
                      <a:pt x="75" y="937"/>
                    </a:cubicBezTo>
                    <a:cubicBezTo>
                      <a:pt x="83" y="937"/>
                      <a:pt x="91" y="937"/>
                      <a:pt x="99" y="937"/>
                    </a:cubicBezTo>
                    <a:cubicBezTo>
                      <a:pt x="99" y="931"/>
                      <a:pt x="99" y="925"/>
                      <a:pt x="99" y="919"/>
                    </a:cubicBezTo>
                    <a:cubicBezTo>
                      <a:pt x="91" y="919"/>
                      <a:pt x="83" y="919"/>
                      <a:pt x="75" y="919"/>
                    </a:cubicBezTo>
                    <a:close/>
                    <a:moveTo>
                      <a:pt x="75" y="93"/>
                    </a:moveTo>
                    <a:cubicBezTo>
                      <a:pt x="75" y="99"/>
                      <a:pt x="75" y="105"/>
                      <a:pt x="75" y="111"/>
                    </a:cubicBezTo>
                    <a:cubicBezTo>
                      <a:pt x="83" y="111"/>
                      <a:pt x="91" y="111"/>
                      <a:pt x="99" y="111"/>
                    </a:cubicBezTo>
                    <a:cubicBezTo>
                      <a:pt x="99" y="105"/>
                      <a:pt x="99" y="99"/>
                      <a:pt x="99" y="93"/>
                    </a:cubicBezTo>
                    <a:cubicBezTo>
                      <a:pt x="91" y="93"/>
                      <a:pt x="83" y="93"/>
                      <a:pt x="75"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37" name="PA-ïSḻîďe"/>
              <p:cNvSpPr/>
              <p:nvPr>
                <p:custDataLst>
                  <p:tags r:id="rId14"/>
                </p:custDataLst>
              </p:nvPr>
            </p:nvSpPr>
            <p:spPr bwMode="auto">
              <a:xfrm>
                <a:off x="4903788" y="3576638"/>
                <a:ext cx="617538" cy="581025"/>
              </a:xfrm>
              <a:custGeom>
                <a:avLst/>
                <a:gdLst>
                  <a:gd name="T0" fmla="*/ 8 w 389"/>
                  <a:gd name="T1" fmla="*/ 123 h 366"/>
                  <a:gd name="T2" fmla="*/ 212 w 389"/>
                  <a:gd name="T3" fmla="*/ 165 h 366"/>
                  <a:gd name="T4" fmla="*/ 307 w 389"/>
                  <a:gd name="T5" fmla="*/ 204 h 366"/>
                  <a:gd name="T6" fmla="*/ 379 w 389"/>
                  <a:gd name="T7" fmla="*/ 338 h 366"/>
                  <a:gd name="T8" fmla="*/ 389 w 389"/>
                  <a:gd name="T9" fmla="*/ 366 h 366"/>
                  <a:gd name="T10" fmla="*/ 0 w 389"/>
                  <a:gd name="T11" fmla="*/ 338 h 366"/>
                  <a:gd name="T12" fmla="*/ 8 w 389"/>
                  <a:gd name="T13" fmla="*/ 338 h 366"/>
                  <a:gd name="T14" fmla="*/ 308 w 389"/>
                  <a:gd name="T15" fmla="*/ 235 h 366"/>
                  <a:gd name="T16" fmla="*/ 359 w 389"/>
                  <a:gd name="T17" fmla="*/ 223 h 366"/>
                  <a:gd name="T18" fmla="*/ 308 w 389"/>
                  <a:gd name="T19" fmla="*/ 223 h 366"/>
                  <a:gd name="T20" fmla="*/ 40 w 389"/>
                  <a:gd name="T21" fmla="*/ 236 h 366"/>
                  <a:gd name="T22" fmla="*/ 102 w 389"/>
                  <a:gd name="T23" fmla="*/ 224 h 366"/>
                  <a:gd name="T24" fmla="*/ 40 w 389"/>
                  <a:gd name="T25" fmla="*/ 224 h 366"/>
                  <a:gd name="T26" fmla="*/ 40 w 389"/>
                  <a:gd name="T27" fmla="*/ 211 h 366"/>
                  <a:gd name="T28" fmla="*/ 102 w 389"/>
                  <a:gd name="T29" fmla="*/ 200 h 366"/>
                  <a:gd name="T30" fmla="*/ 40 w 389"/>
                  <a:gd name="T31" fmla="*/ 200 h 366"/>
                  <a:gd name="T32" fmla="*/ 40 w 389"/>
                  <a:gd name="T33" fmla="*/ 188 h 366"/>
                  <a:gd name="T34" fmla="*/ 102 w 389"/>
                  <a:gd name="T35" fmla="*/ 176 h 366"/>
                  <a:gd name="T36" fmla="*/ 40 w 389"/>
                  <a:gd name="T37" fmla="*/ 176 h 366"/>
                  <a:gd name="T38" fmla="*/ 40 w 389"/>
                  <a:gd name="T39" fmla="*/ 163 h 366"/>
                  <a:gd name="T40" fmla="*/ 102 w 389"/>
                  <a:gd name="T41" fmla="*/ 152 h 366"/>
                  <a:gd name="T42" fmla="*/ 40 w 389"/>
                  <a:gd name="T43" fmla="*/ 152 h 366"/>
                  <a:gd name="T44" fmla="*/ 212 w 389"/>
                  <a:gd name="T45" fmla="*/ 267 h 366"/>
                  <a:gd name="T46" fmla="*/ 275 w 389"/>
                  <a:gd name="T47" fmla="*/ 256 h 366"/>
                  <a:gd name="T48" fmla="*/ 212 w 389"/>
                  <a:gd name="T49" fmla="*/ 256 h 366"/>
                  <a:gd name="T50" fmla="*/ 212 w 389"/>
                  <a:gd name="T51" fmla="*/ 243 h 366"/>
                  <a:gd name="T52" fmla="*/ 275 w 389"/>
                  <a:gd name="T53" fmla="*/ 232 h 366"/>
                  <a:gd name="T54" fmla="*/ 212 w 389"/>
                  <a:gd name="T55" fmla="*/ 232 h 366"/>
                  <a:gd name="T56" fmla="*/ 212 w 389"/>
                  <a:gd name="T57" fmla="*/ 219 h 366"/>
                  <a:gd name="T58" fmla="*/ 275 w 389"/>
                  <a:gd name="T59" fmla="*/ 208 h 366"/>
                  <a:gd name="T60" fmla="*/ 212 w 389"/>
                  <a:gd name="T61" fmla="*/ 208 h 366"/>
                  <a:gd name="T62" fmla="*/ 212 w 389"/>
                  <a:gd name="T63" fmla="*/ 195 h 366"/>
                  <a:gd name="T64" fmla="*/ 275 w 389"/>
                  <a:gd name="T65" fmla="*/ 184 h 366"/>
                  <a:gd name="T66" fmla="*/ 212 w 389"/>
                  <a:gd name="T67" fmla="*/ 184 h 366"/>
                  <a:gd name="T68" fmla="*/ 308 w 389"/>
                  <a:gd name="T69" fmla="*/ 307 h 366"/>
                  <a:gd name="T70" fmla="*/ 359 w 389"/>
                  <a:gd name="T71" fmla="*/ 296 h 366"/>
                  <a:gd name="T72" fmla="*/ 308 w 389"/>
                  <a:gd name="T73" fmla="*/ 296 h 366"/>
                  <a:gd name="T74" fmla="*/ 308 w 389"/>
                  <a:gd name="T75" fmla="*/ 283 h 366"/>
                  <a:gd name="T76" fmla="*/ 359 w 389"/>
                  <a:gd name="T77" fmla="*/ 271 h 366"/>
                  <a:gd name="T78" fmla="*/ 308 w 389"/>
                  <a:gd name="T79" fmla="*/ 271 h 366"/>
                  <a:gd name="T80" fmla="*/ 308 w 389"/>
                  <a:gd name="T81" fmla="*/ 259 h 366"/>
                  <a:gd name="T82" fmla="*/ 359 w 389"/>
                  <a:gd name="T83" fmla="*/ 248 h 366"/>
                  <a:gd name="T84" fmla="*/ 308 w 389"/>
                  <a:gd name="T85" fmla="*/ 248 h 366"/>
                  <a:gd name="T86" fmla="*/ 361 w 389"/>
                  <a:gd name="T87" fmla="*/ 84 h 366"/>
                  <a:gd name="T88" fmla="*/ 317 w 389"/>
                  <a:gd name="T89" fmla="*/ 195 h 366"/>
                  <a:gd name="T90" fmla="*/ 369 w 389"/>
                  <a:gd name="T91" fmla="*/ 195 h 366"/>
                  <a:gd name="T92" fmla="*/ 280 w 389"/>
                  <a:gd name="T93" fmla="*/ 43 h 366"/>
                  <a:gd name="T94" fmla="*/ 222 w 389"/>
                  <a:gd name="T95" fmla="*/ 154 h 366"/>
                  <a:gd name="T96" fmla="*/ 290 w 389"/>
                  <a:gd name="T97" fmla="*/ 154 h 366"/>
                  <a:gd name="T98" fmla="*/ 37 w 389"/>
                  <a:gd name="T99" fmla="*/ 110 h 366"/>
                  <a:gd name="T100" fmla="*/ 108 w 389"/>
                  <a:gd name="T101"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9" h="366">
                    <a:moveTo>
                      <a:pt x="8" y="338"/>
                    </a:moveTo>
                    <a:lnTo>
                      <a:pt x="8" y="123"/>
                    </a:lnTo>
                    <a:lnTo>
                      <a:pt x="212" y="123"/>
                    </a:lnTo>
                    <a:lnTo>
                      <a:pt x="212" y="165"/>
                    </a:lnTo>
                    <a:lnTo>
                      <a:pt x="307" y="165"/>
                    </a:lnTo>
                    <a:lnTo>
                      <a:pt x="307" y="204"/>
                    </a:lnTo>
                    <a:lnTo>
                      <a:pt x="379" y="204"/>
                    </a:lnTo>
                    <a:lnTo>
                      <a:pt x="379" y="338"/>
                    </a:lnTo>
                    <a:lnTo>
                      <a:pt x="389" y="338"/>
                    </a:lnTo>
                    <a:lnTo>
                      <a:pt x="389" y="366"/>
                    </a:lnTo>
                    <a:lnTo>
                      <a:pt x="0" y="366"/>
                    </a:lnTo>
                    <a:lnTo>
                      <a:pt x="0" y="338"/>
                    </a:lnTo>
                    <a:lnTo>
                      <a:pt x="8" y="338"/>
                    </a:lnTo>
                    <a:lnTo>
                      <a:pt x="8" y="338"/>
                    </a:lnTo>
                    <a:close/>
                    <a:moveTo>
                      <a:pt x="308" y="223"/>
                    </a:moveTo>
                    <a:lnTo>
                      <a:pt x="308" y="235"/>
                    </a:lnTo>
                    <a:lnTo>
                      <a:pt x="359" y="235"/>
                    </a:lnTo>
                    <a:lnTo>
                      <a:pt x="359" y="223"/>
                    </a:lnTo>
                    <a:lnTo>
                      <a:pt x="308" y="223"/>
                    </a:lnTo>
                    <a:lnTo>
                      <a:pt x="308" y="223"/>
                    </a:lnTo>
                    <a:close/>
                    <a:moveTo>
                      <a:pt x="40" y="224"/>
                    </a:moveTo>
                    <a:lnTo>
                      <a:pt x="40" y="236"/>
                    </a:lnTo>
                    <a:lnTo>
                      <a:pt x="102" y="236"/>
                    </a:lnTo>
                    <a:lnTo>
                      <a:pt x="102" y="224"/>
                    </a:lnTo>
                    <a:lnTo>
                      <a:pt x="40" y="224"/>
                    </a:lnTo>
                    <a:lnTo>
                      <a:pt x="40" y="224"/>
                    </a:lnTo>
                    <a:close/>
                    <a:moveTo>
                      <a:pt x="40" y="200"/>
                    </a:moveTo>
                    <a:lnTo>
                      <a:pt x="40" y="211"/>
                    </a:lnTo>
                    <a:lnTo>
                      <a:pt x="102" y="211"/>
                    </a:lnTo>
                    <a:lnTo>
                      <a:pt x="102" y="200"/>
                    </a:lnTo>
                    <a:lnTo>
                      <a:pt x="40" y="200"/>
                    </a:lnTo>
                    <a:lnTo>
                      <a:pt x="40" y="200"/>
                    </a:lnTo>
                    <a:close/>
                    <a:moveTo>
                      <a:pt x="40" y="176"/>
                    </a:moveTo>
                    <a:lnTo>
                      <a:pt x="40" y="188"/>
                    </a:lnTo>
                    <a:lnTo>
                      <a:pt x="102" y="188"/>
                    </a:lnTo>
                    <a:lnTo>
                      <a:pt x="102" y="176"/>
                    </a:lnTo>
                    <a:lnTo>
                      <a:pt x="40" y="176"/>
                    </a:lnTo>
                    <a:lnTo>
                      <a:pt x="40" y="176"/>
                    </a:lnTo>
                    <a:close/>
                    <a:moveTo>
                      <a:pt x="40" y="152"/>
                    </a:moveTo>
                    <a:lnTo>
                      <a:pt x="40" y="163"/>
                    </a:lnTo>
                    <a:lnTo>
                      <a:pt x="102" y="163"/>
                    </a:lnTo>
                    <a:lnTo>
                      <a:pt x="102" y="152"/>
                    </a:lnTo>
                    <a:lnTo>
                      <a:pt x="40" y="152"/>
                    </a:lnTo>
                    <a:lnTo>
                      <a:pt x="40" y="152"/>
                    </a:lnTo>
                    <a:close/>
                    <a:moveTo>
                      <a:pt x="212" y="256"/>
                    </a:moveTo>
                    <a:lnTo>
                      <a:pt x="212" y="267"/>
                    </a:lnTo>
                    <a:lnTo>
                      <a:pt x="275" y="267"/>
                    </a:lnTo>
                    <a:lnTo>
                      <a:pt x="275" y="256"/>
                    </a:lnTo>
                    <a:lnTo>
                      <a:pt x="212" y="256"/>
                    </a:lnTo>
                    <a:lnTo>
                      <a:pt x="212" y="256"/>
                    </a:lnTo>
                    <a:close/>
                    <a:moveTo>
                      <a:pt x="212" y="232"/>
                    </a:moveTo>
                    <a:lnTo>
                      <a:pt x="212" y="243"/>
                    </a:lnTo>
                    <a:lnTo>
                      <a:pt x="275" y="243"/>
                    </a:lnTo>
                    <a:lnTo>
                      <a:pt x="275" y="232"/>
                    </a:lnTo>
                    <a:lnTo>
                      <a:pt x="212" y="232"/>
                    </a:lnTo>
                    <a:lnTo>
                      <a:pt x="212" y="232"/>
                    </a:lnTo>
                    <a:close/>
                    <a:moveTo>
                      <a:pt x="212" y="208"/>
                    </a:moveTo>
                    <a:lnTo>
                      <a:pt x="212" y="219"/>
                    </a:lnTo>
                    <a:lnTo>
                      <a:pt x="275" y="219"/>
                    </a:lnTo>
                    <a:lnTo>
                      <a:pt x="275" y="208"/>
                    </a:lnTo>
                    <a:lnTo>
                      <a:pt x="212" y="208"/>
                    </a:lnTo>
                    <a:lnTo>
                      <a:pt x="212" y="208"/>
                    </a:lnTo>
                    <a:close/>
                    <a:moveTo>
                      <a:pt x="212" y="184"/>
                    </a:moveTo>
                    <a:lnTo>
                      <a:pt x="212" y="195"/>
                    </a:lnTo>
                    <a:lnTo>
                      <a:pt x="275" y="195"/>
                    </a:lnTo>
                    <a:lnTo>
                      <a:pt x="275" y="184"/>
                    </a:lnTo>
                    <a:lnTo>
                      <a:pt x="212" y="184"/>
                    </a:lnTo>
                    <a:lnTo>
                      <a:pt x="212" y="184"/>
                    </a:lnTo>
                    <a:close/>
                    <a:moveTo>
                      <a:pt x="308" y="296"/>
                    </a:moveTo>
                    <a:lnTo>
                      <a:pt x="308" y="307"/>
                    </a:lnTo>
                    <a:lnTo>
                      <a:pt x="359" y="307"/>
                    </a:lnTo>
                    <a:lnTo>
                      <a:pt x="359" y="296"/>
                    </a:lnTo>
                    <a:lnTo>
                      <a:pt x="308" y="296"/>
                    </a:lnTo>
                    <a:lnTo>
                      <a:pt x="308" y="296"/>
                    </a:lnTo>
                    <a:close/>
                    <a:moveTo>
                      <a:pt x="308" y="271"/>
                    </a:moveTo>
                    <a:lnTo>
                      <a:pt x="308" y="283"/>
                    </a:lnTo>
                    <a:lnTo>
                      <a:pt x="359" y="283"/>
                    </a:lnTo>
                    <a:lnTo>
                      <a:pt x="359" y="271"/>
                    </a:lnTo>
                    <a:lnTo>
                      <a:pt x="308" y="271"/>
                    </a:lnTo>
                    <a:lnTo>
                      <a:pt x="308" y="271"/>
                    </a:lnTo>
                    <a:close/>
                    <a:moveTo>
                      <a:pt x="308" y="248"/>
                    </a:moveTo>
                    <a:lnTo>
                      <a:pt x="308" y="259"/>
                    </a:lnTo>
                    <a:lnTo>
                      <a:pt x="359" y="259"/>
                    </a:lnTo>
                    <a:lnTo>
                      <a:pt x="359" y="248"/>
                    </a:lnTo>
                    <a:lnTo>
                      <a:pt x="308" y="248"/>
                    </a:lnTo>
                    <a:lnTo>
                      <a:pt x="308" y="248"/>
                    </a:lnTo>
                    <a:close/>
                    <a:moveTo>
                      <a:pt x="369" y="195"/>
                    </a:moveTo>
                    <a:lnTo>
                      <a:pt x="361" y="84"/>
                    </a:lnTo>
                    <a:lnTo>
                      <a:pt x="326" y="84"/>
                    </a:lnTo>
                    <a:lnTo>
                      <a:pt x="317" y="195"/>
                    </a:lnTo>
                    <a:lnTo>
                      <a:pt x="369" y="195"/>
                    </a:lnTo>
                    <a:lnTo>
                      <a:pt x="369" y="195"/>
                    </a:lnTo>
                    <a:close/>
                    <a:moveTo>
                      <a:pt x="290" y="154"/>
                    </a:moveTo>
                    <a:lnTo>
                      <a:pt x="280" y="43"/>
                    </a:lnTo>
                    <a:lnTo>
                      <a:pt x="233" y="43"/>
                    </a:lnTo>
                    <a:lnTo>
                      <a:pt x="222" y="154"/>
                    </a:lnTo>
                    <a:lnTo>
                      <a:pt x="290" y="154"/>
                    </a:lnTo>
                    <a:lnTo>
                      <a:pt x="290" y="154"/>
                    </a:lnTo>
                    <a:close/>
                    <a:moveTo>
                      <a:pt x="120" y="110"/>
                    </a:moveTo>
                    <a:lnTo>
                      <a:pt x="37" y="110"/>
                    </a:lnTo>
                    <a:lnTo>
                      <a:pt x="52" y="0"/>
                    </a:lnTo>
                    <a:lnTo>
                      <a:pt x="108" y="0"/>
                    </a:lnTo>
                    <a:lnTo>
                      <a:pt x="120" y="1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38" name="PA-îṧlïďê"/>
              <p:cNvSpPr/>
              <p:nvPr>
                <p:custDataLst>
                  <p:tags r:id="rId15"/>
                </p:custDataLst>
              </p:nvPr>
            </p:nvSpPr>
            <p:spPr bwMode="auto">
              <a:xfrm>
                <a:off x="6911975" y="3106738"/>
                <a:ext cx="277813" cy="1052513"/>
              </a:xfrm>
              <a:custGeom>
                <a:avLst/>
                <a:gdLst>
                  <a:gd name="T0" fmla="*/ 44 w 172"/>
                  <a:gd name="T1" fmla="*/ 0 h 650"/>
                  <a:gd name="T2" fmla="*/ 172 w 172"/>
                  <a:gd name="T3" fmla="*/ 63 h 650"/>
                  <a:gd name="T4" fmla="*/ 0 w 172"/>
                  <a:gd name="T5" fmla="*/ 2 h 650"/>
                  <a:gd name="T6" fmla="*/ 104 w 172"/>
                  <a:gd name="T7" fmla="*/ 606 h 650"/>
                  <a:gd name="T8" fmla="*/ 112 w 172"/>
                  <a:gd name="T9" fmla="*/ 594 h 650"/>
                  <a:gd name="T10" fmla="*/ 151 w 172"/>
                  <a:gd name="T11" fmla="*/ 594 h 650"/>
                  <a:gd name="T12" fmla="*/ 19 w 172"/>
                  <a:gd name="T13" fmla="*/ 606 h 650"/>
                  <a:gd name="T14" fmla="*/ 19 w 172"/>
                  <a:gd name="T15" fmla="*/ 594 h 650"/>
                  <a:gd name="T16" fmla="*/ 104 w 172"/>
                  <a:gd name="T17" fmla="*/ 565 h 650"/>
                  <a:gd name="T18" fmla="*/ 112 w 172"/>
                  <a:gd name="T19" fmla="*/ 552 h 650"/>
                  <a:gd name="T20" fmla="*/ 151 w 172"/>
                  <a:gd name="T21" fmla="*/ 552 h 650"/>
                  <a:gd name="T22" fmla="*/ 65 w 172"/>
                  <a:gd name="T23" fmla="*/ 523 h 650"/>
                  <a:gd name="T24" fmla="*/ 65 w 172"/>
                  <a:gd name="T25" fmla="*/ 511 h 650"/>
                  <a:gd name="T26" fmla="*/ 151 w 172"/>
                  <a:gd name="T27" fmla="*/ 523 h 650"/>
                  <a:gd name="T28" fmla="*/ 65 w 172"/>
                  <a:gd name="T29" fmla="*/ 469 h 650"/>
                  <a:gd name="T30" fmla="*/ 104 w 172"/>
                  <a:gd name="T31" fmla="*/ 469 h 650"/>
                  <a:gd name="T32" fmla="*/ 112 w 172"/>
                  <a:gd name="T33" fmla="*/ 482 h 650"/>
                  <a:gd name="T34" fmla="*/ 112 w 172"/>
                  <a:gd name="T35" fmla="*/ 469 h 650"/>
                  <a:gd name="T36" fmla="*/ 57 w 172"/>
                  <a:gd name="T37" fmla="*/ 482 h 650"/>
                  <a:gd name="T38" fmla="*/ 112 w 172"/>
                  <a:gd name="T39" fmla="*/ 428 h 650"/>
                  <a:gd name="T40" fmla="*/ 151 w 172"/>
                  <a:gd name="T41" fmla="*/ 428 h 650"/>
                  <a:gd name="T42" fmla="*/ 19 w 172"/>
                  <a:gd name="T43" fmla="*/ 440 h 650"/>
                  <a:gd name="T44" fmla="*/ 19 w 172"/>
                  <a:gd name="T45" fmla="*/ 428 h 650"/>
                  <a:gd name="T46" fmla="*/ 104 w 172"/>
                  <a:gd name="T47" fmla="*/ 399 h 650"/>
                  <a:gd name="T48" fmla="*/ 112 w 172"/>
                  <a:gd name="T49" fmla="*/ 386 h 650"/>
                  <a:gd name="T50" fmla="*/ 151 w 172"/>
                  <a:gd name="T51" fmla="*/ 386 h 650"/>
                  <a:gd name="T52" fmla="*/ 19 w 172"/>
                  <a:gd name="T53" fmla="*/ 399 h 650"/>
                  <a:gd name="T54" fmla="*/ 19 w 172"/>
                  <a:gd name="T55" fmla="*/ 386 h 650"/>
                  <a:gd name="T56" fmla="*/ 104 w 172"/>
                  <a:gd name="T57" fmla="*/ 357 h 650"/>
                  <a:gd name="T58" fmla="*/ 19 w 172"/>
                  <a:gd name="T59" fmla="*/ 345 h 650"/>
                  <a:gd name="T60" fmla="*/ 57 w 172"/>
                  <a:gd name="T61" fmla="*/ 345 h 650"/>
                  <a:gd name="T62" fmla="*/ 65 w 172"/>
                  <a:gd name="T63" fmla="*/ 316 h 650"/>
                  <a:gd name="T64" fmla="*/ 65 w 172"/>
                  <a:gd name="T65" fmla="*/ 303 h 650"/>
                  <a:gd name="T66" fmla="*/ 151 w 172"/>
                  <a:gd name="T67" fmla="*/ 316 h 650"/>
                  <a:gd name="T68" fmla="*/ 19 w 172"/>
                  <a:gd name="T69" fmla="*/ 303 h 650"/>
                  <a:gd name="T70" fmla="*/ 57 w 172"/>
                  <a:gd name="T71" fmla="*/ 303 h 650"/>
                  <a:gd name="T72" fmla="*/ 65 w 172"/>
                  <a:gd name="T73" fmla="*/ 274 h 650"/>
                  <a:gd name="T74" fmla="*/ 65 w 172"/>
                  <a:gd name="T75" fmla="*/ 262 h 650"/>
                  <a:gd name="T76" fmla="*/ 57 w 172"/>
                  <a:gd name="T77" fmla="*/ 274 h 650"/>
                  <a:gd name="T78" fmla="*/ 65 w 172"/>
                  <a:gd name="T79" fmla="*/ 220 h 650"/>
                  <a:gd name="T80" fmla="*/ 104 w 172"/>
                  <a:gd name="T81" fmla="*/ 220 h 650"/>
                  <a:gd name="T82" fmla="*/ 112 w 172"/>
                  <a:gd name="T83" fmla="*/ 233 h 650"/>
                  <a:gd name="T84" fmla="*/ 112 w 172"/>
                  <a:gd name="T85" fmla="*/ 220 h 650"/>
                  <a:gd name="T86" fmla="*/ 57 w 172"/>
                  <a:gd name="T87" fmla="*/ 233 h 650"/>
                  <a:gd name="T88" fmla="*/ 112 w 172"/>
                  <a:gd name="T89" fmla="*/ 179 h 650"/>
                  <a:gd name="T90" fmla="*/ 151 w 172"/>
                  <a:gd name="T91" fmla="*/ 179 h 650"/>
                  <a:gd name="T92" fmla="*/ 19 w 172"/>
                  <a:gd name="T93" fmla="*/ 191 h 650"/>
                  <a:gd name="T94" fmla="*/ 19 w 172"/>
                  <a:gd name="T95" fmla="*/ 179 h 650"/>
                  <a:gd name="T96" fmla="*/ 104 w 172"/>
                  <a:gd name="T97" fmla="*/ 150 h 650"/>
                  <a:gd name="T98" fmla="*/ 112 w 172"/>
                  <a:gd name="T99" fmla="*/ 137 h 650"/>
                  <a:gd name="T100" fmla="*/ 151 w 172"/>
                  <a:gd name="T101" fmla="*/ 137 h 650"/>
                  <a:gd name="T102" fmla="*/ 19 w 172"/>
                  <a:gd name="T103" fmla="*/ 150 h 650"/>
                  <a:gd name="T104" fmla="*/ 19 w 172"/>
                  <a:gd name="T105" fmla="*/ 137 h 650"/>
                  <a:gd name="T106" fmla="*/ 104 w 172"/>
                  <a:gd name="T107" fmla="*/ 108 h 650"/>
                  <a:gd name="T108" fmla="*/ 112 w 172"/>
                  <a:gd name="T109" fmla="*/ 96 h 650"/>
                  <a:gd name="T110" fmla="*/ 151 w 172"/>
                  <a:gd name="T111" fmla="*/ 96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2" h="650">
                    <a:moveTo>
                      <a:pt x="0" y="2"/>
                    </a:moveTo>
                    <a:cubicBezTo>
                      <a:pt x="44" y="17"/>
                      <a:pt x="44" y="17"/>
                      <a:pt x="44" y="17"/>
                    </a:cubicBezTo>
                    <a:cubicBezTo>
                      <a:pt x="44" y="0"/>
                      <a:pt x="44" y="0"/>
                      <a:pt x="44" y="0"/>
                    </a:cubicBezTo>
                    <a:cubicBezTo>
                      <a:pt x="133" y="0"/>
                      <a:pt x="133" y="0"/>
                      <a:pt x="133" y="0"/>
                    </a:cubicBezTo>
                    <a:cubicBezTo>
                      <a:pt x="133" y="49"/>
                      <a:pt x="133" y="49"/>
                      <a:pt x="133" y="49"/>
                    </a:cubicBezTo>
                    <a:cubicBezTo>
                      <a:pt x="172" y="63"/>
                      <a:pt x="172" y="63"/>
                      <a:pt x="172" y="63"/>
                    </a:cubicBezTo>
                    <a:cubicBezTo>
                      <a:pt x="172" y="650"/>
                      <a:pt x="172" y="650"/>
                      <a:pt x="172" y="650"/>
                    </a:cubicBezTo>
                    <a:cubicBezTo>
                      <a:pt x="0" y="650"/>
                      <a:pt x="0" y="650"/>
                      <a:pt x="0" y="650"/>
                    </a:cubicBezTo>
                    <a:cubicBezTo>
                      <a:pt x="0" y="2"/>
                      <a:pt x="0" y="2"/>
                      <a:pt x="0" y="2"/>
                    </a:cubicBezTo>
                    <a:close/>
                    <a:moveTo>
                      <a:pt x="65" y="594"/>
                    </a:moveTo>
                    <a:cubicBezTo>
                      <a:pt x="65" y="606"/>
                      <a:pt x="65" y="606"/>
                      <a:pt x="65" y="606"/>
                    </a:cubicBezTo>
                    <a:cubicBezTo>
                      <a:pt x="104" y="606"/>
                      <a:pt x="104" y="606"/>
                      <a:pt x="104" y="606"/>
                    </a:cubicBezTo>
                    <a:cubicBezTo>
                      <a:pt x="104" y="594"/>
                      <a:pt x="104" y="594"/>
                      <a:pt x="104" y="594"/>
                    </a:cubicBezTo>
                    <a:cubicBezTo>
                      <a:pt x="65" y="594"/>
                      <a:pt x="65" y="594"/>
                      <a:pt x="65" y="594"/>
                    </a:cubicBezTo>
                    <a:close/>
                    <a:moveTo>
                      <a:pt x="112" y="594"/>
                    </a:moveTo>
                    <a:cubicBezTo>
                      <a:pt x="112" y="606"/>
                      <a:pt x="112" y="606"/>
                      <a:pt x="112" y="606"/>
                    </a:cubicBezTo>
                    <a:cubicBezTo>
                      <a:pt x="151" y="606"/>
                      <a:pt x="151" y="606"/>
                      <a:pt x="151" y="606"/>
                    </a:cubicBezTo>
                    <a:cubicBezTo>
                      <a:pt x="151" y="594"/>
                      <a:pt x="151" y="594"/>
                      <a:pt x="151" y="594"/>
                    </a:cubicBezTo>
                    <a:cubicBezTo>
                      <a:pt x="112" y="594"/>
                      <a:pt x="112" y="594"/>
                      <a:pt x="112" y="594"/>
                    </a:cubicBezTo>
                    <a:close/>
                    <a:moveTo>
                      <a:pt x="19" y="594"/>
                    </a:moveTo>
                    <a:cubicBezTo>
                      <a:pt x="19" y="606"/>
                      <a:pt x="19" y="606"/>
                      <a:pt x="19" y="606"/>
                    </a:cubicBezTo>
                    <a:cubicBezTo>
                      <a:pt x="57" y="606"/>
                      <a:pt x="57" y="606"/>
                      <a:pt x="57" y="606"/>
                    </a:cubicBezTo>
                    <a:cubicBezTo>
                      <a:pt x="57" y="594"/>
                      <a:pt x="57" y="594"/>
                      <a:pt x="57" y="594"/>
                    </a:cubicBezTo>
                    <a:cubicBezTo>
                      <a:pt x="19" y="594"/>
                      <a:pt x="19" y="594"/>
                      <a:pt x="19" y="594"/>
                    </a:cubicBezTo>
                    <a:close/>
                    <a:moveTo>
                      <a:pt x="65" y="552"/>
                    </a:moveTo>
                    <a:cubicBezTo>
                      <a:pt x="65" y="556"/>
                      <a:pt x="65" y="560"/>
                      <a:pt x="65" y="565"/>
                    </a:cubicBezTo>
                    <a:cubicBezTo>
                      <a:pt x="78" y="565"/>
                      <a:pt x="91" y="565"/>
                      <a:pt x="104" y="565"/>
                    </a:cubicBezTo>
                    <a:cubicBezTo>
                      <a:pt x="104" y="560"/>
                      <a:pt x="104" y="556"/>
                      <a:pt x="104" y="552"/>
                    </a:cubicBezTo>
                    <a:cubicBezTo>
                      <a:pt x="91" y="552"/>
                      <a:pt x="78" y="552"/>
                      <a:pt x="65" y="552"/>
                    </a:cubicBezTo>
                    <a:close/>
                    <a:moveTo>
                      <a:pt x="112" y="552"/>
                    </a:moveTo>
                    <a:cubicBezTo>
                      <a:pt x="112" y="556"/>
                      <a:pt x="112" y="560"/>
                      <a:pt x="112" y="565"/>
                    </a:cubicBezTo>
                    <a:cubicBezTo>
                      <a:pt x="125" y="565"/>
                      <a:pt x="138" y="565"/>
                      <a:pt x="151" y="565"/>
                    </a:cubicBezTo>
                    <a:cubicBezTo>
                      <a:pt x="151" y="560"/>
                      <a:pt x="151" y="556"/>
                      <a:pt x="151" y="552"/>
                    </a:cubicBezTo>
                    <a:cubicBezTo>
                      <a:pt x="138" y="552"/>
                      <a:pt x="125" y="552"/>
                      <a:pt x="112" y="552"/>
                    </a:cubicBezTo>
                    <a:close/>
                    <a:moveTo>
                      <a:pt x="65" y="511"/>
                    </a:moveTo>
                    <a:cubicBezTo>
                      <a:pt x="65" y="515"/>
                      <a:pt x="65" y="519"/>
                      <a:pt x="65" y="523"/>
                    </a:cubicBezTo>
                    <a:cubicBezTo>
                      <a:pt x="78" y="523"/>
                      <a:pt x="91" y="523"/>
                      <a:pt x="104" y="523"/>
                    </a:cubicBezTo>
                    <a:cubicBezTo>
                      <a:pt x="104" y="519"/>
                      <a:pt x="104" y="515"/>
                      <a:pt x="104" y="511"/>
                    </a:cubicBezTo>
                    <a:cubicBezTo>
                      <a:pt x="91" y="511"/>
                      <a:pt x="78" y="511"/>
                      <a:pt x="65" y="511"/>
                    </a:cubicBezTo>
                    <a:close/>
                    <a:moveTo>
                      <a:pt x="112" y="511"/>
                    </a:moveTo>
                    <a:cubicBezTo>
                      <a:pt x="112" y="515"/>
                      <a:pt x="112" y="519"/>
                      <a:pt x="112" y="523"/>
                    </a:cubicBezTo>
                    <a:cubicBezTo>
                      <a:pt x="125" y="523"/>
                      <a:pt x="138" y="523"/>
                      <a:pt x="151" y="523"/>
                    </a:cubicBezTo>
                    <a:cubicBezTo>
                      <a:pt x="151" y="519"/>
                      <a:pt x="151" y="515"/>
                      <a:pt x="151" y="511"/>
                    </a:cubicBezTo>
                    <a:cubicBezTo>
                      <a:pt x="138" y="511"/>
                      <a:pt x="125" y="511"/>
                      <a:pt x="112" y="511"/>
                    </a:cubicBezTo>
                    <a:close/>
                    <a:moveTo>
                      <a:pt x="65" y="469"/>
                    </a:moveTo>
                    <a:cubicBezTo>
                      <a:pt x="65" y="473"/>
                      <a:pt x="65" y="478"/>
                      <a:pt x="65" y="482"/>
                    </a:cubicBezTo>
                    <a:cubicBezTo>
                      <a:pt x="78" y="482"/>
                      <a:pt x="91" y="482"/>
                      <a:pt x="104" y="482"/>
                    </a:cubicBezTo>
                    <a:cubicBezTo>
                      <a:pt x="104" y="478"/>
                      <a:pt x="104" y="473"/>
                      <a:pt x="104" y="469"/>
                    </a:cubicBezTo>
                    <a:cubicBezTo>
                      <a:pt x="91" y="469"/>
                      <a:pt x="78" y="469"/>
                      <a:pt x="65" y="469"/>
                    </a:cubicBezTo>
                    <a:close/>
                    <a:moveTo>
                      <a:pt x="112" y="469"/>
                    </a:moveTo>
                    <a:cubicBezTo>
                      <a:pt x="112" y="473"/>
                      <a:pt x="112" y="478"/>
                      <a:pt x="112" y="482"/>
                    </a:cubicBezTo>
                    <a:cubicBezTo>
                      <a:pt x="125" y="482"/>
                      <a:pt x="138" y="482"/>
                      <a:pt x="151" y="482"/>
                    </a:cubicBezTo>
                    <a:cubicBezTo>
                      <a:pt x="151" y="478"/>
                      <a:pt x="151" y="473"/>
                      <a:pt x="151" y="469"/>
                    </a:cubicBezTo>
                    <a:cubicBezTo>
                      <a:pt x="138" y="469"/>
                      <a:pt x="125" y="469"/>
                      <a:pt x="112" y="469"/>
                    </a:cubicBezTo>
                    <a:close/>
                    <a:moveTo>
                      <a:pt x="19" y="469"/>
                    </a:moveTo>
                    <a:cubicBezTo>
                      <a:pt x="19" y="473"/>
                      <a:pt x="19" y="478"/>
                      <a:pt x="19" y="482"/>
                    </a:cubicBezTo>
                    <a:cubicBezTo>
                      <a:pt x="31" y="482"/>
                      <a:pt x="44" y="482"/>
                      <a:pt x="57" y="482"/>
                    </a:cubicBezTo>
                    <a:cubicBezTo>
                      <a:pt x="57" y="478"/>
                      <a:pt x="57" y="473"/>
                      <a:pt x="57" y="469"/>
                    </a:cubicBezTo>
                    <a:cubicBezTo>
                      <a:pt x="44" y="469"/>
                      <a:pt x="31" y="469"/>
                      <a:pt x="19" y="469"/>
                    </a:cubicBezTo>
                    <a:close/>
                    <a:moveTo>
                      <a:pt x="112" y="428"/>
                    </a:moveTo>
                    <a:cubicBezTo>
                      <a:pt x="112" y="432"/>
                      <a:pt x="112" y="436"/>
                      <a:pt x="112" y="440"/>
                    </a:cubicBezTo>
                    <a:cubicBezTo>
                      <a:pt x="125" y="440"/>
                      <a:pt x="138" y="440"/>
                      <a:pt x="151" y="440"/>
                    </a:cubicBezTo>
                    <a:cubicBezTo>
                      <a:pt x="151" y="436"/>
                      <a:pt x="151" y="432"/>
                      <a:pt x="151" y="428"/>
                    </a:cubicBezTo>
                    <a:cubicBezTo>
                      <a:pt x="138" y="428"/>
                      <a:pt x="125" y="428"/>
                      <a:pt x="112" y="428"/>
                    </a:cubicBezTo>
                    <a:close/>
                    <a:moveTo>
                      <a:pt x="19" y="428"/>
                    </a:moveTo>
                    <a:cubicBezTo>
                      <a:pt x="19" y="432"/>
                      <a:pt x="19" y="436"/>
                      <a:pt x="19" y="440"/>
                    </a:cubicBezTo>
                    <a:cubicBezTo>
                      <a:pt x="31" y="440"/>
                      <a:pt x="44" y="440"/>
                      <a:pt x="57" y="440"/>
                    </a:cubicBezTo>
                    <a:cubicBezTo>
                      <a:pt x="57" y="436"/>
                      <a:pt x="57" y="432"/>
                      <a:pt x="57" y="428"/>
                    </a:cubicBezTo>
                    <a:cubicBezTo>
                      <a:pt x="44" y="428"/>
                      <a:pt x="31" y="428"/>
                      <a:pt x="19" y="428"/>
                    </a:cubicBezTo>
                    <a:close/>
                    <a:moveTo>
                      <a:pt x="65" y="386"/>
                    </a:moveTo>
                    <a:cubicBezTo>
                      <a:pt x="65" y="390"/>
                      <a:pt x="65" y="395"/>
                      <a:pt x="65" y="399"/>
                    </a:cubicBezTo>
                    <a:cubicBezTo>
                      <a:pt x="78" y="399"/>
                      <a:pt x="91" y="399"/>
                      <a:pt x="104" y="399"/>
                    </a:cubicBezTo>
                    <a:cubicBezTo>
                      <a:pt x="104" y="395"/>
                      <a:pt x="104" y="390"/>
                      <a:pt x="104" y="386"/>
                    </a:cubicBezTo>
                    <a:cubicBezTo>
                      <a:pt x="91" y="386"/>
                      <a:pt x="78" y="386"/>
                      <a:pt x="65" y="386"/>
                    </a:cubicBezTo>
                    <a:close/>
                    <a:moveTo>
                      <a:pt x="112" y="386"/>
                    </a:moveTo>
                    <a:cubicBezTo>
                      <a:pt x="112" y="390"/>
                      <a:pt x="112" y="395"/>
                      <a:pt x="112" y="399"/>
                    </a:cubicBezTo>
                    <a:cubicBezTo>
                      <a:pt x="125" y="399"/>
                      <a:pt x="138" y="399"/>
                      <a:pt x="151" y="399"/>
                    </a:cubicBezTo>
                    <a:cubicBezTo>
                      <a:pt x="151" y="395"/>
                      <a:pt x="151" y="390"/>
                      <a:pt x="151" y="386"/>
                    </a:cubicBezTo>
                    <a:cubicBezTo>
                      <a:pt x="138" y="386"/>
                      <a:pt x="125" y="386"/>
                      <a:pt x="112" y="386"/>
                    </a:cubicBezTo>
                    <a:close/>
                    <a:moveTo>
                      <a:pt x="19" y="386"/>
                    </a:moveTo>
                    <a:cubicBezTo>
                      <a:pt x="19" y="390"/>
                      <a:pt x="19" y="395"/>
                      <a:pt x="19" y="399"/>
                    </a:cubicBezTo>
                    <a:cubicBezTo>
                      <a:pt x="31" y="399"/>
                      <a:pt x="44" y="399"/>
                      <a:pt x="57" y="399"/>
                    </a:cubicBezTo>
                    <a:cubicBezTo>
                      <a:pt x="57" y="395"/>
                      <a:pt x="57" y="390"/>
                      <a:pt x="57" y="386"/>
                    </a:cubicBezTo>
                    <a:cubicBezTo>
                      <a:pt x="44" y="386"/>
                      <a:pt x="31" y="386"/>
                      <a:pt x="19" y="386"/>
                    </a:cubicBezTo>
                    <a:close/>
                    <a:moveTo>
                      <a:pt x="65" y="345"/>
                    </a:moveTo>
                    <a:cubicBezTo>
                      <a:pt x="65" y="349"/>
                      <a:pt x="65" y="353"/>
                      <a:pt x="65" y="357"/>
                    </a:cubicBezTo>
                    <a:cubicBezTo>
                      <a:pt x="78" y="357"/>
                      <a:pt x="91" y="357"/>
                      <a:pt x="104" y="357"/>
                    </a:cubicBezTo>
                    <a:cubicBezTo>
                      <a:pt x="104" y="353"/>
                      <a:pt x="104" y="349"/>
                      <a:pt x="104" y="345"/>
                    </a:cubicBezTo>
                    <a:cubicBezTo>
                      <a:pt x="91" y="345"/>
                      <a:pt x="78" y="345"/>
                      <a:pt x="65" y="345"/>
                    </a:cubicBezTo>
                    <a:close/>
                    <a:moveTo>
                      <a:pt x="19" y="345"/>
                    </a:moveTo>
                    <a:cubicBezTo>
                      <a:pt x="19" y="349"/>
                      <a:pt x="19" y="353"/>
                      <a:pt x="19" y="357"/>
                    </a:cubicBezTo>
                    <a:cubicBezTo>
                      <a:pt x="31" y="357"/>
                      <a:pt x="44" y="357"/>
                      <a:pt x="57" y="357"/>
                    </a:cubicBezTo>
                    <a:cubicBezTo>
                      <a:pt x="57" y="353"/>
                      <a:pt x="57" y="349"/>
                      <a:pt x="57" y="345"/>
                    </a:cubicBezTo>
                    <a:cubicBezTo>
                      <a:pt x="44" y="345"/>
                      <a:pt x="31" y="345"/>
                      <a:pt x="19" y="345"/>
                    </a:cubicBezTo>
                    <a:close/>
                    <a:moveTo>
                      <a:pt x="65" y="303"/>
                    </a:moveTo>
                    <a:cubicBezTo>
                      <a:pt x="65" y="308"/>
                      <a:pt x="65" y="312"/>
                      <a:pt x="65" y="316"/>
                    </a:cubicBezTo>
                    <a:cubicBezTo>
                      <a:pt x="78" y="316"/>
                      <a:pt x="91" y="316"/>
                      <a:pt x="104" y="316"/>
                    </a:cubicBezTo>
                    <a:cubicBezTo>
                      <a:pt x="104" y="312"/>
                      <a:pt x="104" y="308"/>
                      <a:pt x="104" y="303"/>
                    </a:cubicBezTo>
                    <a:cubicBezTo>
                      <a:pt x="91" y="303"/>
                      <a:pt x="78" y="303"/>
                      <a:pt x="65" y="303"/>
                    </a:cubicBezTo>
                    <a:close/>
                    <a:moveTo>
                      <a:pt x="112" y="303"/>
                    </a:moveTo>
                    <a:cubicBezTo>
                      <a:pt x="112" y="308"/>
                      <a:pt x="112" y="312"/>
                      <a:pt x="112" y="316"/>
                    </a:cubicBezTo>
                    <a:cubicBezTo>
                      <a:pt x="125" y="316"/>
                      <a:pt x="138" y="316"/>
                      <a:pt x="151" y="316"/>
                    </a:cubicBezTo>
                    <a:cubicBezTo>
                      <a:pt x="151" y="312"/>
                      <a:pt x="151" y="308"/>
                      <a:pt x="151" y="303"/>
                    </a:cubicBezTo>
                    <a:cubicBezTo>
                      <a:pt x="138" y="303"/>
                      <a:pt x="125" y="303"/>
                      <a:pt x="112" y="303"/>
                    </a:cubicBezTo>
                    <a:close/>
                    <a:moveTo>
                      <a:pt x="19" y="303"/>
                    </a:moveTo>
                    <a:cubicBezTo>
                      <a:pt x="19" y="308"/>
                      <a:pt x="19" y="312"/>
                      <a:pt x="19" y="316"/>
                    </a:cubicBezTo>
                    <a:cubicBezTo>
                      <a:pt x="31" y="316"/>
                      <a:pt x="44" y="316"/>
                      <a:pt x="57" y="316"/>
                    </a:cubicBezTo>
                    <a:cubicBezTo>
                      <a:pt x="57" y="312"/>
                      <a:pt x="57" y="308"/>
                      <a:pt x="57" y="303"/>
                    </a:cubicBezTo>
                    <a:cubicBezTo>
                      <a:pt x="44" y="303"/>
                      <a:pt x="31" y="303"/>
                      <a:pt x="19" y="303"/>
                    </a:cubicBezTo>
                    <a:close/>
                    <a:moveTo>
                      <a:pt x="65" y="262"/>
                    </a:moveTo>
                    <a:cubicBezTo>
                      <a:pt x="65" y="266"/>
                      <a:pt x="65" y="270"/>
                      <a:pt x="65" y="274"/>
                    </a:cubicBezTo>
                    <a:cubicBezTo>
                      <a:pt x="78" y="274"/>
                      <a:pt x="91" y="274"/>
                      <a:pt x="104" y="274"/>
                    </a:cubicBezTo>
                    <a:cubicBezTo>
                      <a:pt x="104" y="270"/>
                      <a:pt x="104" y="266"/>
                      <a:pt x="104" y="262"/>
                    </a:cubicBezTo>
                    <a:cubicBezTo>
                      <a:pt x="91" y="262"/>
                      <a:pt x="78" y="262"/>
                      <a:pt x="65" y="262"/>
                    </a:cubicBezTo>
                    <a:close/>
                    <a:moveTo>
                      <a:pt x="19" y="262"/>
                    </a:moveTo>
                    <a:cubicBezTo>
                      <a:pt x="19" y="266"/>
                      <a:pt x="19" y="270"/>
                      <a:pt x="19" y="274"/>
                    </a:cubicBezTo>
                    <a:cubicBezTo>
                      <a:pt x="31" y="274"/>
                      <a:pt x="44" y="274"/>
                      <a:pt x="57" y="274"/>
                    </a:cubicBezTo>
                    <a:cubicBezTo>
                      <a:pt x="57" y="270"/>
                      <a:pt x="57" y="266"/>
                      <a:pt x="57" y="262"/>
                    </a:cubicBezTo>
                    <a:cubicBezTo>
                      <a:pt x="44" y="262"/>
                      <a:pt x="31" y="262"/>
                      <a:pt x="19" y="262"/>
                    </a:cubicBezTo>
                    <a:close/>
                    <a:moveTo>
                      <a:pt x="65" y="220"/>
                    </a:moveTo>
                    <a:cubicBezTo>
                      <a:pt x="65" y="225"/>
                      <a:pt x="65" y="229"/>
                      <a:pt x="65" y="233"/>
                    </a:cubicBezTo>
                    <a:cubicBezTo>
                      <a:pt x="78" y="233"/>
                      <a:pt x="91" y="233"/>
                      <a:pt x="104" y="233"/>
                    </a:cubicBezTo>
                    <a:cubicBezTo>
                      <a:pt x="104" y="229"/>
                      <a:pt x="104" y="225"/>
                      <a:pt x="104" y="220"/>
                    </a:cubicBezTo>
                    <a:cubicBezTo>
                      <a:pt x="91" y="220"/>
                      <a:pt x="78" y="220"/>
                      <a:pt x="65" y="220"/>
                    </a:cubicBezTo>
                    <a:close/>
                    <a:moveTo>
                      <a:pt x="112" y="220"/>
                    </a:moveTo>
                    <a:cubicBezTo>
                      <a:pt x="112" y="225"/>
                      <a:pt x="112" y="229"/>
                      <a:pt x="112" y="233"/>
                    </a:cubicBezTo>
                    <a:cubicBezTo>
                      <a:pt x="125" y="233"/>
                      <a:pt x="138" y="233"/>
                      <a:pt x="151" y="233"/>
                    </a:cubicBezTo>
                    <a:cubicBezTo>
                      <a:pt x="151" y="229"/>
                      <a:pt x="151" y="225"/>
                      <a:pt x="151" y="220"/>
                    </a:cubicBezTo>
                    <a:cubicBezTo>
                      <a:pt x="138" y="220"/>
                      <a:pt x="125" y="220"/>
                      <a:pt x="112" y="220"/>
                    </a:cubicBezTo>
                    <a:close/>
                    <a:moveTo>
                      <a:pt x="19" y="220"/>
                    </a:moveTo>
                    <a:cubicBezTo>
                      <a:pt x="19" y="225"/>
                      <a:pt x="19" y="229"/>
                      <a:pt x="19" y="233"/>
                    </a:cubicBezTo>
                    <a:cubicBezTo>
                      <a:pt x="31" y="233"/>
                      <a:pt x="44" y="233"/>
                      <a:pt x="57" y="233"/>
                    </a:cubicBezTo>
                    <a:cubicBezTo>
                      <a:pt x="57" y="229"/>
                      <a:pt x="57" y="225"/>
                      <a:pt x="57" y="220"/>
                    </a:cubicBezTo>
                    <a:cubicBezTo>
                      <a:pt x="44" y="220"/>
                      <a:pt x="31" y="220"/>
                      <a:pt x="19" y="220"/>
                    </a:cubicBezTo>
                    <a:close/>
                    <a:moveTo>
                      <a:pt x="112" y="179"/>
                    </a:moveTo>
                    <a:cubicBezTo>
                      <a:pt x="112" y="183"/>
                      <a:pt x="112" y="187"/>
                      <a:pt x="112" y="191"/>
                    </a:cubicBezTo>
                    <a:cubicBezTo>
                      <a:pt x="125" y="191"/>
                      <a:pt x="138" y="191"/>
                      <a:pt x="151" y="191"/>
                    </a:cubicBezTo>
                    <a:cubicBezTo>
                      <a:pt x="151" y="187"/>
                      <a:pt x="151" y="183"/>
                      <a:pt x="151" y="179"/>
                    </a:cubicBezTo>
                    <a:cubicBezTo>
                      <a:pt x="138" y="179"/>
                      <a:pt x="125" y="179"/>
                      <a:pt x="112" y="179"/>
                    </a:cubicBezTo>
                    <a:close/>
                    <a:moveTo>
                      <a:pt x="19" y="179"/>
                    </a:moveTo>
                    <a:cubicBezTo>
                      <a:pt x="19" y="183"/>
                      <a:pt x="19" y="187"/>
                      <a:pt x="19" y="191"/>
                    </a:cubicBezTo>
                    <a:cubicBezTo>
                      <a:pt x="31" y="191"/>
                      <a:pt x="44" y="191"/>
                      <a:pt x="57" y="191"/>
                    </a:cubicBezTo>
                    <a:cubicBezTo>
                      <a:pt x="57" y="187"/>
                      <a:pt x="57" y="183"/>
                      <a:pt x="57" y="179"/>
                    </a:cubicBezTo>
                    <a:cubicBezTo>
                      <a:pt x="44" y="179"/>
                      <a:pt x="31" y="179"/>
                      <a:pt x="19" y="179"/>
                    </a:cubicBezTo>
                    <a:close/>
                    <a:moveTo>
                      <a:pt x="65" y="137"/>
                    </a:moveTo>
                    <a:cubicBezTo>
                      <a:pt x="65" y="142"/>
                      <a:pt x="65" y="146"/>
                      <a:pt x="65" y="150"/>
                    </a:cubicBezTo>
                    <a:cubicBezTo>
                      <a:pt x="78" y="150"/>
                      <a:pt x="91" y="150"/>
                      <a:pt x="104" y="150"/>
                    </a:cubicBezTo>
                    <a:cubicBezTo>
                      <a:pt x="104" y="146"/>
                      <a:pt x="104" y="142"/>
                      <a:pt x="104" y="137"/>
                    </a:cubicBezTo>
                    <a:cubicBezTo>
                      <a:pt x="91" y="137"/>
                      <a:pt x="78" y="137"/>
                      <a:pt x="65" y="137"/>
                    </a:cubicBezTo>
                    <a:close/>
                    <a:moveTo>
                      <a:pt x="112" y="137"/>
                    </a:moveTo>
                    <a:cubicBezTo>
                      <a:pt x="112" y="142"/>
                      <a:pt x="112" y="146"/>
                      <a:pt x="112" y="150"/>
                    </a:cubicBezTo>
                    <a:cubicBezTo>
                      <a:pt x="125" y="150"/>
                      <a:pt x="138" y="150"/>
                      <a:pt x="151" y="150"/>
                    </a:cubicBezTo>
                    <a:cubicBezTo>
                      <a:pt x="151" y="146"/>
                      <a:pt x="151" y="142"/>
                      <a:pt x="151" y="137"/>
                    </a:cubicBezTo>
                    <a:cubicBezTo>
                      <a:pt x="138" y="137"/>
                      <a:pt x="125" y="137"/>
                      <a:pt x="112" y="137"/>
                    </a:cubicBezTo>
                    <a:close/>
                    <a:moveTo>
                      <a:pt x="19" y="137"/>
                    </a:moveTo>
                    <a:cubicBezTo>
                      <a:pt x="19" y="142"/>
                      <a:pt x="19" y="146"/>
                      <a:pt x="19" y="150"/>
                    </a:cubicBezTo>
                    <a:cubicBezTo>
                      <a:pt x="31" y="150"/>
                      <a:pt x="44" y="150"/>
                      <a:pt x="57" y="150"/>
                    </a:cubicBezTo>
                    <a:cubicBezTo>
                      <a:pt x="57" y="146"/>
                      <a:pt x="57" y="142"/>
                      <a:pt x="57" y="137"/>
                    </a:cubicBezTo>
                    <a:cubicBezTo>
                      <a:pt x="44" y="137"/>
                      <a:pt x="31" y="137"/>
                      <a:pt x="19" y="137"/>
                    </a:cubicBezTo>
                    <a:close/>
                    <a:moveTo>
                      <a:pt x="65" y="96"/>
                    </a:moveTo>
                    <a:cubicBezTo>
                      <a:pt x="65" y="108"/>
                      <a:pt x="65" y="108"/>
                      <a:pt x="65" y="108"/>
                    </a:cubicBezTo>
                    <a:cubicBezTo>
                      <a:pt x="104" y="108"/>
                      <a:pt x="104" y="108"/>
                      <a:pt x="104" y="108"/>
                    </a:cubicBezTo>
                    <a:cubicBezTo>
                      <a:pt x="104" y="96"/>
                      <a:pt x="104" y="96"/>
                      <a:pt x="104" y="96"/>
                    </a:cubicBezTo>
                    <a:cubicBezTo>
                      <a:pt x="65" y="96"/>
                      <a:pt x="65" y="96"/>
                      <a:pt x="65" y="96"/>
                    </a:cubicBezTo>
                    <a:close/>
                    <a:moveTo>
                      <a:pt x="112" y="96"/>
                    </a:moveTo>
                    <a:cubicBezTo>
                      <a:pt x="112" y="108"/>
                      <a:pt x="112" y="108"/>
                      <a:pt x="112" y="108"/>
                    </a:cubicBezTo>
                    <a:cubicBezTo>
                      <a:pt x="151" y="108"/>
                      <a:pt x="151" y="108"/>
                      <a:pt x="151" y="108"/>
                    </a:cubicBezTo>
                    <a:cubicBezTo>
                      <a:pt x="151" y="96"/>
                      <a:pt x="151" y="96"/>
                      <a:pt x="151" y="96"/>
                    </a:cubicBezTo>
                    <a:lnTo>
                      <a:pt x="112"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sp>
            <p:nvSpPr>
              <p:cNvPr id="139" name="PA-íşḻíḑé"/>
              <p:cNvSpPr/>
              <p:nvPr>
                <p:custDataLst>
                  <p:tags r:id="rId16"/>
                </p:custDataLst>
              </p:nvPr>
            </p:nvSpPr>
            <p:spPr bwMode="auto">
              <a:xfrm>
                <a:off x="3902075" y="3286125"/>
                <a:ext cx="436563" cy="884238"/>
              </a:xfrm>
              <a:custGeom>
                <a:avLst/>
                <a:gdLst>
                  <a:gd name="T0" fmla="*/ 0 w 270"/>
                  <a:gd name="T1" fmla="*/ 79 h 546"/>
                  <a:gd name="T2" fmla="*/ 156 w 270"/>
                  <a:gd name="T3" fmla="*/ 24 h 546"/>
                  <a:gd name="T4" fmla="*/ 270 w 270"/>
                  <a:gd name="T5" fmla="*/ 95 h 546"/>
                  <a:gd name="T6" fmla="*/ 93 w 270"/>
                  <a:gd name="T7" fmla="*/ 474 h 546"/>
                  <a:gd name="T8" fmla="*/ 93 w 270"/>
                  <a:gd name="T9" fmla="*/ 145 h 546"/>
                  <a:gd name="T10" fmla="*/ 56 w 270"/>
                  <a:gd name="T11" fmla="*/ 145 h 546"/>
                  <a:gd name="T12" fmla="*/ 129 w 270"/>
                  <a:gd name="T13" fmla="*/ 145 h 546"/>
                  <a:gd name="T14" fmla="*/ 165 w 270"/>
                  <a:gd name="T15" fmla="*/ 145 h 546"/>
                  <a:gd name="T16" fmla="*/ 202 w 270"/>
                  <a:gd name="T17" fmla="*/ 145 h 546"/>
                  <a:gd name="T18" fmla="*/ 238 w 270"/>
                  <a:gd name="T19" fmla="*/ 145 h 546"/>
                  <a:gd name="T20" fmla="*/ 93 w 270"/>
                  <a:gd name="T21" fmla="*/ 181 h 546"/>
                  <a:gd name="T22" fmla="*/ 56 w 270"/>
                  <a:gd name="T23" fmla="*/ 181 h 546"/>
                  <a:gd name="T24" fmla="*/ 129 w 270"/>
                  <a:gd name="T25" fmla="*/ 181 h 546"/>
                  <a:gd name="T26" fmla="*/ 165 w 270"/>
                  <a:gd name="T27" fmla="*/ 181 h 546"/>
                  <a:gd name="T28" fmla="*/ 202 w 270"/>
                  <a:gd name="T29" fmla="*/ 181 h 546"/>
                  <a:gd name="T30" fmla="*/ 238 w 270"/>
                  <a:gd name="T31" fmla="*/ 181 h 546"/>
                  <a:gd name="T32" fmla="*/ 93 w 270"/>
                  <a:gd name="T33" fmla="*/ 218 h 546"/>
                  <a:gd name="T34" fmla="*/ 56 w 270"/>
                  <a:gd name="T35" fmla="*/ 218 h 546"/>
                  <a:gd name="T36" fmla="*/ 129 w 270"/>
                  <a:gd name="T37" fmla="*/ 218 h 546"/>
                  <a:gd name="T38" fmla="*/ 165 w 270"/>
                  <a:gd name="T39" fmla="*/ 218 h 546"/>
                  <a:gd name="T40" fmla="*/ 202 w 270"/>
                  <a:gd name="T41" fmla="*/ 218 h 546"/>
                  <a:gd name="T42" fmla="*/ 238 w 270"/>
                  <a:gd name="T43" fmla="*/ 218 h 546"/>
                  <a:gd name="T44" fmla="*/ 93 w 270"/>
                  <a:gd name="T45" fmla="*/ 255 h 546"/>
                  <a:gd name="T46" fmla="*/ 56 w 270"/>
                  <a:gd name="T47" fmla="*/ 255 h 546"/>
                  <a:gd name="T48" fmla="*/ 129 w 270"/>
                  <a:gd name="T49" fmla="*/ 255 h 546"/>
                  <a:gd name="T50" fmla="*/ 165 w 270"/>
                  <a:gd name="T51" fmla="*/ 255 h 546"/>
                  <a:gd name="T52" fmla="*/ 202 w 270"/>
                  <a:gd name="T53" fmla="*/ 255 h 546"/>
                  <a:gd name="T54" fmla="*/ 238 w 270"/>
                  <a:gd name="T55" fmla="*/ 255 h 546"/>
                  <a:gd name="T56" fmla="*/ 93 w 270"/>
                  <a:gd name="T57" fmla="*/ 291 h 546"/>
                  <a:gd name="T58" fmla="*/ 56 w 270"/>
                  <a:gd name="T59" fmla="*/ 291 h 546"/>
                  <a:gd name="T60" fmla="*/ 129 w 270"/>
                  <a:gd name="T61" fmla="*/ 291 h 546"/>
                  <a:gd name="T62" fmla="*/ 165 w 270"/>
                  <a:gd name="T63" fmla="*/ 291 h 546"/>
                  <a:gd name="T64" fmla="*/ 202 w 270"/>
                  <a:gd name="T65" fmla="*/ 291 h 546"/>
                  <a:gd name="T66" fmla="*/ 238 w 270"/>
                  <a:gd name="T67" fmla="*/ 291 h 546"/>
                  <a:gd name="T68" fmla="*/ 93 w 270"/>
                  <a:gd name="T69" fmla="*/ 328 h 546"/>
                  <a:gd name="T70" fmla="*/ 56 w 270"/>
                  <a:gd name="T71" fmla="*/ 328 h 546"/>
                  <a:gd name="T72" fmla="*/ 129 w 270"/>
                  <a:gd name="T73" fmla="*/ 328 h 546"/>
                  <a:gd name="T74" fmla="*/ 165 w 270"/>
                  <a:gd name="T75" fmla="*/ 328 h 546"/>
                  <a:gd name="T76" fmla="*/ 202 w 270"/>
                  <a:gd name="T77" fmla="*/ 328 h 546"/>
                  <a:gd name="T78" fmla="*/ 238 w 270"/>
                  <a:gd name="T79" fmla="*/ 328 h 546"/>
                  <a:gd name="T80" fmla="*/ 93 w 270"/>
                  <a:gd name="T81" fmla="*/ 364 h 546"/>
                  <a:gd name="T82" fmla="*/ 56 w 270"/>
                  <a:gd name="T83" fmla="*/ 364 h 546"/>
                  <a:gd name="T84" fmla="*/ 129 w 270"/>
                  <a:gd name="T85" fmla="*/ 364 h 546"/>
                  <a:gd name="T86" fmla="*/ 165 w 270"/>
                  <a:gd name="T87" fmla="*/ 364 h 546"/>
                  <a:gd name="T88" fmla="*/ 202 w 270"/>
                  <a:gd name="T89" fmla="*/ 364 h 546"/>
                  <a:gd name="T90" fmla="*/ 238 w 270"/>
                  <a:gd name="T91" fmla="*/ 364 h 546"/>
                  <a:gd name="T92" fmla="*/ 93 w 270"/>
                  <a:gd name="T93" fmla="*/ 401 h 546"/>
                  <a:gd name="T94" fmla="*/ 56 w 270"/>
                  <a:gd name="T95" fmla="*/ 401 h 546"/>
                  <a:gd name="T96" fmla="*/ 129 w 270"/>
                  <a:gd name="T97" fmla="*/ 401 h 546"/>
                  <a:gd name="T98" fmla="*/ 165 w 270"/>
                  <a:gd name="T99" fmla="*/ 401 h 546"/>
                  <a:gd name="T100" fmla="*/ 202 w 270"/>
                  <a:gd name="T101" fmla="*/ 401 h 546"/>
                  <a:gd name="T102" fmla="*/ 238 w 270"/>
                  <a:gd name="T103" fmla="*/ 401 h 546"/>
                  <a:gd name="T104" fmla="*/ 93 w 270"/>
                  <a:gd name="T105" fmla="*/ 438 h 546"/>
                  <a:gd name="T106" fmla="*/ 56 w 270"/>
                  <a:gd name="T107" fmla="*/ 438 h 546"/>
                  <a:gd name="T108" fmla="*/ 129 w 270"/>
                  <a:gd name="T109" fmla="*/ 438 h 546"/>
                  <a:gd name="T110" fmla="*/ 165 w 270"/>
                  <a:gd name="T111" fmla="*/ 438 h 546"/>
                  <a:gd name="T112" fmla="*/ 202 w 270"/>
                  <a:gd name="T113" fmla="*/ 438 h 546"/>
                  <a:gd name="T114" fmla="*/ 238 w 270"/>
                  <a:gd name="T115" fmla="*/ 438 h 546"/>
                  <a:gd name="T116" fmla="*/ 56 w 270"/>
                  <a:gd name="T117" fmla="*/ 474 h 546"/>
                  <a:gd name="T118" fmla="*/ 129 w 270"/>
                  <a:gd name="T119" fmla="*/ 474 h 546"/>
                  <a:gd name="T120" fmla="*/ 165 w 270"/>
                  <a:gd name="T121" fmla="*/ 474 h 546"/>
                  <a:gd name="T122" fmla="*/ 202 w 270"/>
                  <a:gd name="T123" fmla="*/ 474 h 546"/>
                  <a:gd name="T124" fmla="*/ 238 w 270"/>
                  <a:gd name="T125" fmla="*/ 474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 h="546">
                    <a:moveTo>
                      <a:pt x="266" y="546"/>
                    </a:moveTo>
                    <a:cubicBezTo>
                      <a:pt x="4" y="546"/>
                      <a:pt x="4" y="546"/>
                      <a:pt x="4" y="546"/>
                    </a:cubicBezTo>
                    <a:cubicBezTo>
                      <a:pt x="4" y="95"/>
                      <a:pt x="4" y="95"/>
                      <a:pt x="4" y="95"/>
                    </a:cubicBezTo>
                    <a:cubicBezTo>
                      <a:pt x="0" y="95"/>
                      <a:pt x="0" y="95"/>
                      <a:pt x="0" y="95"/>
                    </a:cubicBezTo>
                    <a:cubicBezTo>
                      <a:pt x="0" y="79"/>
                      <a:pt x="0" y="79"/>
                      <a:pt x="0" y="79"/>
                    </a:cubicBezTo>
                    <a:cubicBezTo>
                      <a:pt x="34" y="79"/>
                      <a:pt x="34" y="79"/>
                      <a:pt x="34" y="79"/>
                    </a:cubicBezTo>
                    <a:cubicBezTo>
                      <a:pt x="34" y="48"/>
                      <a:pt x="34" y="48"/>
                      <a:pt x="34" y="48"/>
                    </a:cubicBezTo>
                    <a:cubicBezTo>
                      <a:pt x="123" y="48"/>
                      <a:pt x="123" y="48"/>
                      <a:pt x="123" y="48"/>
                    </a:cubicBezTo>
                    <a:cubicBezTo>
                      <a:pt x="123" y="24"/>
                      <a:pt x="123" y="24"/>
                      <a:pt x="123" y="24"/>
                    </a:cubicBezTo>
                    <a:cubicBezTo>
                      <a:pt x="156" y="24"/>
                      <a:pt x="156" y="24"/>
                      <a:pt x="156" y="24"/>
                    </a:cubicBezTo>
                    <a:cubicBezTo>
                      <a:pt x="156" y="0"/>
                      <a:pt x="156" y="0"/>
                      <a:pt x="156" y="0"/>
                    </a:cubicBezTo>
                    <a:cubicBezTo>
                      <a:pt x="168" y="0"/>
                      <a:pt x="168" y="0"/>
                      <a:pt x="168" y="0"/>
                    </a:cubicBezTo>
                    <a:cubicBezTo>
                      <a:pt x="168" y="79"/>
                      <a:pt x="168" y="79"/>
                      <a:pt x="168" y="79"/>
                    </a:cubicBezTo>
                    <a:cubicBezTo>
                      <a:pt x="270" y="79"/>
                      <a:pt x="270" y="79"/>
                      <a:pt x="270" y="79"/>
                    </a:cubicBezTo>
                    <a:cubicBezTo>
                      <a:pt x="270" y="95"/>
                      <a:pt x="270" y="95"/>
                      <a:pt x="270" y="95"/>
                    </a:cubicBezTo>
                    <a:cubicBezTo>
                      <a:pt x="266" y="95"/>
                      <a:pt x="266" y="95"/>
                      <a:pt x="266" y="95"/>
                    </a:cubicBezTo>
                    <a:cubicBezTo>
                      <a:pt x="266" y="546"/>
                      <a:pt x="266" y="546"/>
                      <a:pt x="266" y="546"/>
                    </a:cubicBezTo>
                    <a:close/>
                    <a:moveTo>
                      <a:pt x="67" y="453"/>
                    </a:moveTo>
                    <a:cubicBezTo>
                      <a:pt x="67" y="460"/>
                      <a:pt x="67" y="467"/>
                      <a:pt x="67" y="474"/>
                    </a:cubicBezTo>
                    <a:cubicBezTo>
                      <a:pt x="75" y="474"/>
                      <a:pt x="84" y="474"/>
                      <a:pt x="93" y="474"/>
                    </a:cubicBezTo>
                    <a:cubicBezTo>
                      <a:pt x="93" y="467"/>
                      <a:pt x="93" y="460"/>
                      <a:pt x="93" y="453"/>
                    </a:cubicBezTo>
                    <a:cubicBezTo>
                      <a:pt x="84" y="453"/>
                      <a:pt x="75" y="453"/>
                      <a:pt x="67" y="453"/>
                    </a:cubicBezTo>
                    <a:close/>
                    <a:moveTo>
                      <a:pt x="67" y="124"/>
                    </a:moveTo>
                    <a:cubicBezTo>
                      <a:pt x="67" y="131"/>
                      <a:pt x="67" y="138"/>
                      <a:pt x="67" y="145"/>
                    </a:cubicBezTo>
                    <a:cubicBezTo>
                      <a:pt x="75" y="145"/>
                      <a:pt x="84" y="145"/>
                      <a:pt x="93" y="145"/>
                    </a:cubicBezTo>
                    <a:cubicBezTo>
                      <a:pt x="93" y="138"/>
                      <a:pt x="93" y="131"/>
                      <a:pt x="93" y="124"/>
                    </a:cubicBezTo>
                    <a:cubicBezTo>
                      <a:pt x="84" y="124"/>
                      <a:pt x="75" y="124"/>
                      <a:pt x="67" y="124"/>
                    </a:cubicBezTo>
                    <a:close/>
                    <a:moveTo>
                      <a:pt x="31" y="124"/>
                    </a:moveTo>
                    <a:cubicBezTo>
                      <a:pt x="31" y="145"/>
                      <a:pt x="31" y="145"/>
                      <a:pt x="31" y="145"/>
                    </a:cubicBezTo>
                    <a:cubicBezTo>
                      <a:pt x="56" y="145"/>
                      <a:pt x="56" y="145"/>
                      <a:pt x="56" y="145"/>
                    </a:cubicBezTo>
                    <a:cubicBezTo>
                      <a:pt x="56" y="124"/>
                      <a:pt x="56" y="124"/>
                      <a:pt x="56" y="124"/>
                    </a:cubicBezTo>
                    <a:cubicBezTo>
                      <a:pt x="31" y="124"/>
                      <a:pt x="31" y="124"/>
                      <a:pt x="31" y="124"/>
                    </a:cubicBezTo>
                    <a:close/>
                    <a:moveTo>
                      <a:pt x="103" y="124"/>
                    </a:moveTo>
                    <a:cubicBezTo>
                      <a:pt x="103" y="131"/>
                      <a:pt x="103" y="138"/>
                      <a:pt x="103" y="145"/>
                    </a:cubicBezTo>
                    <a:cubicBezTo>
                      <a:pt x="112" y="145"/>
                      <a:pt x="120" y="145"/>
                      <a:pt x="129" y="145"/>
                    </a:cubicBezTo>
                    <a:cubicBezTo>
                      <a:pt x="129" y="138"/>
                      <a:pt x="129" y="131"/>
                      <a:pt x="129" y="124"/>
                    </a:cubicBezTo>
                    <a:cubicBezTo>
                      <a:pt x="120" y="124"/>
                      <a:pt x="112" y="124"/>
                      <a:pt x="103" y="124"/>
                    </a:cubicBezTo>
                    <a:close/>
                    <a:moveTo>
                      <a:pt x="140" y="124"/>
                    </a:moveTo>
                    <a:cubicBezTo>
                      <a:pt x="140" y="131"/>
                      <a:pt x="140" y="138"/>
                      <a:pt x="140" y="145"/>
                    </a:cubicBezTo>
                    <a:cubicBezTo>
                      <a:pt x="148" y="145"/>
                      <a:pt x="157" y="145"/>
                      <a:pt x="165" y="145"/>
                    </a:cubicBezTo>
                    <a:cubicBezTo>
                      <a:pt x="165" y="138"/>
                      <a:pt x="165" y="131"/>
                      <a:pt x="165" y="124"/>
                    </a:cubicBezTo>
                    <a:cubicBezTo>
                      <a:pt x="157" y="124"/>
                      <a:pt x="148" y="124"/>
                      <a:pt x="140" y="124"/>
                    </a:cubicBezTo>
                    <a:close/>
                    <a:moveTo>
                      <a:pt x="176" y="124"/>
                    </a:moveTo>
                    <a:cubicBezTo>
                      <a:pt x="176" y="131"/>
                      <a:pt x="176" y="138"/>
                      <a:pt x="176" y="145"/>
                    </a:cubicBezTo>
                    <a:cubicBezTo>
                      <a:pt x="184" y="145"/>
                      <a:pt x="193" y="145"/>
                      <a:pt x="202" y="145"/>
                    </a:cubicBezTo>
                    <a:cubicBezTo>
                      <a:pt x="202" y="138"/>
                      <a:pt x="202" y="131"/>
                      <a:pt x="202" y="124"/>
                    </a:cubicBezTo>
                    <a:cubicBezTo>
                      <a:pt x="193" y="124"/>
                      <a:pt x="184" y="124"/>
                      <a:pt x="176" y="124"/>
                    </a:cubicBezTo>
                    <a:close/>
                    <a:moveTo>
                      <a:pt x="212" y="124"/>
                    </a:moveTo>
                    <a:cubicBezTo>
                      <a:pt x="212" y="145"/>
                      <a:pt x="212" y="145"/>
                      <a:pt x="212" y="145"/>
                    </a:cubicBezTo>
                    <a:cubicBezTo>
                      <a:pt x="238" y="145"/>
                      <a:pt x="238" y="145"/>
                      <a:pt x="238" y="145"/>
                    </a:cubicBezTo>
                    <a:cubicBezTo>
                      <a:pt x="238" y="124"/>
                      <a:pt x="238" y="124"/>
                      <a:pt x="238" y="124"/>
                    </a:cubicBezTo>
                    <a:cubicBezTo>
                      <a:pt x="212" y="124"/>
                      <a:pt x="212" y="124"/>
                      <a:pt x="212" y="124"/>
                    </a:cubicBezTo>
                    <a:close/>
                    <a:moveTo>
                      <a:pt x="67" y="160"/>
                    </a:moveTo>
                    <a:cubicBezTo>
                      <a:pt x="67" y="167"/>
                      <a:pt x="67" y="174"/>
                      <a:pt x="67" y="181"/>
                    </a:cubicBezTo>
                    <a:cubicBezTo>
                      <a:pt x="75" y="181"/>
                      <a:pt x="84" y="181"/>
                      <a:pt x="93" y="181"/>
                    </a:cubicBezTo>
                    <a:cubicBezTo>
                      <a:pt x="93" y="174"/>
                      <a:pt x="93" y="167"/>
                      <a:pt x="93" y="160"/>
                    </a:cubicBezTo>
                    <a:cubicBezTo>
                      <a:pt x="84" y="160"/>
                      <a:pt x="75" y="160"/>
                      <a:pt x="67" y="160"/>
                    </a:cubicBezTo>
                    <a:close/>
                    <a:moveTo>
                      <a:pt x="31" y="160"/>
                    </a:moveTo>
                    <a:cubicBezTo>
                      <a:pt x="31" y="167"/>
                      <a:pt x="31" y="174"/>
                      <a:pt x="31" y="181"/>
                    </a:cubicBezTo>
                    <a:cubicBezTo>
                      <a:pt x="39" y="181"/>
                      <a:pt x="48" y="181"/>
                      <a:pt x="56" y="181"/>
                    </a:cubicBezTo>
                    <a:cubicBezTo>
                      <a:pt x="56" y="174"/>
                      <a:pt x="56" y="167"/>
                      <a:pt x="56" y="160"/>
                    </a:cubicBezTo>
                    <a:cubicBezTo>
                      <a:pt x="48" y="160"/>
                      <a:pt x="39" y="160"/>
                      <a:pt x="31" y="160"/>
                    </a:cubicBezTo>
                    <a:close/>
                    <a:moveTo>
                      <a:pt x="103" y="160"/>
                    </a:moveTo>
                    <a:cubicBezTo>
                      <a:pt x="103" y="167"/>
                      <a:pt x="103" y="174"/>
                      <a:pt x="103" y="181"/>
                    </a:cubicBezTo>
                    <a:cubicBezTo>
                      <a:pt x="112" y="181"/>
                      <a:pt x="120" y="181"/>
                      <a:pt x="129" y="181"/>
                    </a:cubicBezTo>
                    <a:cubicBezTo>
                      <a:pt x="129" y="174"/>
                      <a:pt x="129" y="167"/>
                      <a:pt x="129" y="160"/>
                    </a:cubicBezTo>
                    <a:cubicBezTo>
                      <a:pt x="120" y="160"/>
                      <a:pt x="112" y="160"/>
                      <a:pt x="103" y="160"/>
                    </a:cubicBezTo>
                    <a:close/>
                    <a:moveTo>
                      <a:pt x="140" y="160"/>
                    </a:moveTo>
                    <a:cubicBezTo>
                      <a:pt x="140" y="167"/>
                      <a:pt x="140" y="174"/>
                      <a:pt x="140" y="181"/>
                    </a:cubicBezTo>
                    <a:cubicBezTo>
                      <a:pt x="148" y="181"/>
                      <a:pt x="157" y="181"/>
                      <a:pt x="165" y="181"/>
                    </a:cubicBezTo>
                    <a:cubicBezTo>
                      <a:pt x="165" y="174"/>
                      <a:pt x="165" y="167"/>
                      <a:pt x="165" y="160"/>
                    </a:cubicBezTo>
                    <a:cubicBezTo>
                      <a:pt x="157" y="160"/>
                      <a:pt x="148" y="160"/>
                      <a:pt x="140" y="160"/>
                    </a:cubicBezTo>
                    <a:close/>
                    <a:moveTo>
                      <a:pt x="176" y="160"/>
                    </a:moveTo>
                    <a:cubicBezTo>
                      <a:pt x="176" y="167"/>
                      <a:pt x="176" y="174"/>
                      <a:pt x="176" y="181"/>
                    </a:cubicBezTo>
                    <a:cubicBezTo>
                      <a:pt x="184" y="181"/>
                      <a:pt x="193" y="181"/>
                      <a:pt x="202" y="181"/>
                    </a:cubicBezTo>
                    <a:cubicBezTo>
                      <a:pt x="202" y="174"/>
                      <a:pt x="202" y="167"/>
                      <a:pt x="202" y="160"/>
                    </a:cubicBezTo>
                    <a:cubicBezTo>
                      <a:pt x="193" y="160"/>
                      <a:pt x="184" y="160"/>
                      <a:pt x="176" y="160"/>
                    </a:cubicBezTo>
                    <a:close/>
                    <a:moveTo>
                      <a:pt x="212" y="160"/>
                    </a:moveTo>
                    <a:cubicBezTo>
                      <a:pt x="212" y="167"/>
                      <a:pt x="212" y="174"/>
                      <a:pt x="212" y="181"/>
                    </a:cubicBezTo>
                    <a:cubicBezTo>
                      <a:pt x="221" y="181"/>
                      <a:pt x="229" y="181"/>
                      <a:pt x="238" y="181"/>
                    </a:cubicBezTo>
                    <a:cubicBezTo>
                      <a:pt x="238" y="174"/>
                      <a:pt x="238" y="167"/>
                      <a:pt x="238" y="160"/>
                    </a:cubicBezTo>
                    <a:cubicBezTo>
                      <a:pt x="229" y="160"/>
                      <a:pt x="221" y="160"/>
                      <a:pt x="212" y="160"/>
                    </a:cubicBezTo>
                    <a:close/>
                    <a:moveTo>
                      <a:pt x="67" y="197"/>
                    </a:moveTo>
                    <a:cubicBezTo>
                      <a:pt x="67" y="204"/>
                      <a:pt x="67" y="211"/>
                      <a:pt x="67" y="218"/>
                    </a:cubicBezTo>
                    <a:cubicBezTo>
                      <a:pt x="75" y="218"/>
                      <a:pt x="84" y="218"/>
                      <a:pt x="93" y="218"/>
                    </a:cubicBezTo>
                    <a:cubicBezTo>
                      <a:pt x="93" y="211"/>
                      <a:pt x="93" y="204"/>
                      <a:pt x="93" y="197"/>
                    </a:cubicBezTo>
                    <a:cubicBezTo>
                      <a:pt x="84" y="197"/>
                      <a:pt x="75" y="197"/>
                      <a:pt x="67" y="197"/>
                    </a:cubicBezTo>
                    <a:close/>
                    <a:moveTo>
                      <a:pt x="31" y="197"/>
                    </a:moveTo>
                    <a:cubicBezTo>
                      <a:pt x="31" y="204"/>
                      <a:pt x="31" y="211"/>
                      <a:pt x="31" y="218"/>
                    </a:cubicBezTo>
                    <a:cubicBezTo>
                      <a:pt x="39" y="218"/>
                      <a:pt x="48" y="218"/>
                      <a:pt x="56" y="218"/>
                    </a:cubicBezTo>
                    <a:cubicBezTo>
                      <a:pt x="56" y="211"/>
                      <a:pt x="56" y="204"/>
                      <a:pt x="56" y="197"/>
                    </a:cubicBezTo>
                    <a:cubicBezTo>
                      <a:pt x="48" y="197"/>
                      <a:pt x="39" y="197"/>
                      <a:pt x="31" y="197"/>
                    </a:cubicBezTo>
                    <a:close/>
                    <a:moveTo>
                      <a:pt x="103" y="197"/>
                    </a:moveTo>
                    <a:cubicBezTo>
                      <a:pt x="103" y="204"/>
                      <a:pt x="103" y="211"/>
                      <a:pt x="103" y="218"/>
                    </a:cubicBezTo>
                    <a:cubicBezTo>
                      <a:pt x="112" y="218"/>
                      <a:pt x="120" y="218"/>
                      <a:pt x="129" y="218"/>
                    </a:cubicBezTo>
                    <a:cubicBezTo>
                      <a:pt x="129" y="211"/>
                      <a:pt x="129" y="204"/>
                      <a:pt x="129" y="197"/>
                    </a:cubicBezTo>
                    <a:cubicBezTo>
                      <a:pt x="120" y="197"/>
                      <a:pt x="112" y="197"/>
                      <a:pt x="103" y="197"/>
                    </a:cubicBezTo>
                    <a:close/>
                    <a:moveTo>
                      <a:pt x="140" y="197"/>
                    </a:moveTo>
                    <a:cubicBezTo>
                      <a:pt x="140" y="204"/>
                      <a:pt x="140" y="211"/>
                      <a:pt x="140" y="218"/>
                    </a:cubicBezTo>
                    <a:cubicBezTo>
                      <a:pt x="148" y="218"/>
                      <a:pt x="157" y="218"/>
                      <a:pt x="165" y="218"/>
                    </a:cubicBezTo>
                    <a:cubicBezTo>
                      <a:pt x="165" y="211"/>
                      <a:pt x="165" y="204"/>
                      <a:pt x="165" y="197"/>
                    </a:cubicBezTo>
                    <a:cubicBezTo>
                      <a:pt x="157" y="197"/>
                      <a:pt x="148" y="197"/>
                      <a:pt x="140" y="197"/>
                    </a:cubicBezTo>
                    <a:close/>
                    <a:moveTo>
                      <a:pt x="176" y="197"/>
                    </a:moveTo>
                    <a:cubicBezTo>
                      <a:pt x="176" y="204"/>
                      <a:pt x="176" y="211"/>
                      <a:pt x="176" y="218"/>
                    </a:cubicBezTo>
                    <a:cubicBezTo>
                      <a:pt x="184" y="218"/>
                      <a:pt x="193" y="218"/>
                      <a:pt x="202" y="218"/>
                    </a:cubicBezTo>
                    <a:cubicBezTo>
                      <a:pt x="202" y="211"/>
                      <a:pt x="202" y="204"/>
                      <a:pt x="202" y="197"/>
                    </a:cubicBezTo>
                    <a:cubicBezTo>
                      <a:pt x="193" y="197"/>
                      <a:pt x="184" y="197"/>
                      <a:pt x="176" y="197"/>
                    </a:cubicBezTo>
                    <a:close/>
                    <a:moveTo>
                      <a:pt x="212" y="197"/>
                    </a:moveTo>
                    <a:cubicBezTo>
                      <a:pt x="212" y="204"/>
                      <a:pt x="212" y="211"/>
                      <a:pt x="212" y="218"/>
                    </a:cubicBezTo>
                    <a:cubicBezTo>
                      <a:pt x="221" y="218"/>
                      <a:pt x="229" y="218"/>
                      <a:pt x="238" y="218"/>
                    </a:cubicBezTo>
                    <a:cubicBezTo>
                      <a:pt x="238" y="211"/>
                      <a:pt x="238" y="204"/>
                      <a:pt x="238" y="197"/>
                    </a:cubicBezTo>
                    <a:cubicBezTo>
                      <a:pt x="229" y="197"/>
                      <a:pt x="221" y="197"/>
                      <a:pt x="212" y="197"/>
                    </a:cubicBezTo>
                    <a:close/>
                    <a:moveTo>
                      <a:pt x="67" y="233"/>
                    </a:moveTo>
                    <a:cubicBezTo>
                      <a:pt x="67" y="240"/>
                      <a:pt x="67" y="247"/>
                      <a:pt x="67" y="255"/>
                    </a:cubicBezTo>
                    <a:cubicBezTo>
                      <a:pt x="75" y="255"/>
                      <a:pt x="84" y="255"/>
                      <a:pt x="93" y="255"/>
                    </a:cubicBezTo>
                    <a:cubicBezTo>
                      <a:pt x="93" y="247"/>
                      <a:pt x="93" y="240"/>
                      <a:pt x="93" y="233"/>
                    </a:cubicBezTo>
                    <a:cubicBezTo>
                      <a:pt x="84" y="233"/>
                      <a:pt x="75" y="233"/>
                      <a:pt x="67" y="233"/>
                    </a:cubicBezTo>
                    <a:close/>
                    <a:moveTo>
                      <a:pt x="31" y="233"/>
                    </a:moveTo>
                    <a:cubicBezTo>
                      <a:pt x="31" y="240"/>
                      <a:pt x="31" y="247"/>
                      <a:pt x="31" y="255"/>
                    </a:cubicBezTo>
                    <a:cubicBezTo>
                      <a:pt x="39" y="255"/>
                      <a:pt x="48" y="255"/>
                      <a:pt x="56" y="255"/>
                    </a:cubicBezTo>
                    <a:cubicBezTo>
                      <a:pt x="56" y="247"/>
                      <a:pt x="56" y="240"/>
                      <a:pt x="56" y="233"/>
                    </a:cubicBezTo>
                    <a:cubicBezTo>
                      <a:pt x="48" y="233"/>
                      <a:pt x="39" y="233"/>
                      <a:pt x="31" y="233"/>
                    </a:cubicBezTo>
                    <a:close/>
                    <a:moveTo>
                      <a:pt x="103" y="233"/>
                    </a:moveTo>
                    <a:cubicBezTo>
                      <a:pt x="103" y="240"/>
                      <a:pt x="103" y="247"/>
                      <a:pt x="103" y="255"/>
                    </a:cubicBezTo>
                    <a:cubicBezTo>
                      <a:pt x="112" y="255"/>
                      <a:pt x="120" y="255"/>
                      <a:pt x="129" y="255"/>
                    </a:cubicBezTo>
                    <a:cubicBezTo>
                      <a:pt x="129" y="247"/>
                      <a:pt x="129" y="240"/>
                      <a:pt x="129" y="233"/>
                    </a:cubicBezTo>
                    <a:cubicBezTo>
                      <a:pt x="120" y="233"/>
                      <a:pt x="112" y="233"/>
                      <a:pt x="103" y="233"/>
                    </a:cubicBezTo>
                    <a:close/>
                    <a:moveTo>
                      <a:pt x="140" y="233"/>
                    </a:moveTo>
                    <a:cubicBezTo>
                      <a:pt x="140" y="240"/>
                      <a:pt x="140" y="247"/>
                      <a:pt x="140" y="255"/>
                    </a:cubicBezTo>
                    <a:cubicBezTo>
                      <a:pt x="148" y="255"/>
                      <a:pt x="157" y="255"/>
                      <a:pt x="165" y="255"/>
                    </a:cubicBezTo>
                    <a:cubicBezTo>
                      <a:pt x="165" y="247"/>
                      <a:pt x="165" y="240"/>
                      <a:pt x="165" y="233"/>
                    </a:cubicBezTo>
                    <a:cubicBezTo>
                      <a:pt x="157" y="233"/>
                      <a:pt x="148" y="233"/>
                      <a:pt x="140" y="233"/>
                    </a:cubicBezTo>
                    <a:close/>
                    <a:moveTo>
                      <a:pt x="176" y="233"/>
                    </a:moveTo>
                    <a:cubicBezTo>
                      <a:pt x="176" y="240"/>
                      <a:pt x="176" y="247"/>
                      <a:pt x="176" y="255"/>
                    </a:cubicBezTo>
                    <a:cubicBezTo>
                      <a:pt x="184" y="255"/>
                      <a:pt x="193" y="255"/>
                      <a:pt x="202" y="255"/>
                    </a:cubicBezTo>
                    <a:cubicBezTo>
                      <a:pt x="202" y="247"/>
                      <a:pt x="202" y="240"/>
                      <a:pt x="202" y="233"/>
                    </a:cubicBezTo>
                    <a:cubicBezTo>
                      <a:pt x="193" y="233"/>
                      <a:pt x="184" y="233"/>
                      <a:pt x="176" y="233"/>
                    </a:cubicBezTo>
                    <a:close/>
                    <a:moveTo>
                      <a:pt x="212" y="233"/>
                    </a:moveTo>
                    <a:cubicBezTo>
                      <a:pt x="212" y="240"/>
                      <a:pt x="212" y="247"/>
                      <a:pt x="212" y="255"/>
                    </a:cubicBezTo>
                    <a:cubicBezTo>
                      <a:pt x="221" y="255"/>
                      <a:pt x="229" y="255"/>
                      <a:pt x="238" y="255"/>
                    </a:cubicBezTo>
                    <a:cubicBezTo>
                      <a:pt x="238" y="247"/>
                      <a:pt x="238" y="240"/>
                      <a:pt x="238" y="233"/>
                    </a:cubicBezTo>
                    <a:cubicBezTo>
                      <a:pt x="229" y="233"/>
                      <a:pt x="221" y="233"/>
                      <a:pt x="212" y="233"/>
                    </a:cubicBezTo>
                    <a:close/>
                    <a:moveTo>
                      <a:pt x="67" y="270"/>
                    </a:moveTo>
                    <a:cubicBezTo>
                      <a:pt x="67" y="277"/>
                      <a:pt x="67" y="284"/>
                      <a:pt x="67" y="291"/>
                    </a:cubicBezTo>
                    <a:cubicBezTo>
                      <a:pt x="75" y="291"/>
                      <a:pt x="84" y="291"/>
                      <a:pt x="93" y="291"/>
                    </a:cubicBezTo>
                    <a:cubicBezTo>
                      <a:pt x="93" y="284"/>
                      <a:pt x="93" y="277"/>
                      <a:pt x="93" y="270"/>
                    </a:cubicBezTo>
                    <a:cubicBezTo>
                      <a:pt x="84" y="270"/>
                      <a:pt x="75" y="270"/>
                      <a:pt x="67" y="270"/>
                    </a:cubicBezTo>
                    <a:close/>
                    <a:moveTo>
                      <a:pt x="31" y="270"/>
                    </a:moveTo>
                    <a:cubicBezTo>
                      <a:pt x="31" y="277"/>
                      <a:pt x="31" y="284"/>
                      <a:pt x="31" y="291"/>
                    </a:cubicBezTo>
                    <a:cubicBezTo>
                      <a:pt x="39" y="291"/>
                      <a:pt x="48" y="291"/>
                      <a:pt x="56" y="291"/>
                    </a:cubicBezTo>
                    <a:cubicBezTo>
                      <a:pt x="56" y="284"/>
                      <a:pt x="56" y="277"/>
                      <a:pt x="56" y="270"/>
                    </a:cubicBezTo>
                    <a:cubicBezTo>
                      <a:pt x="48" y="270"/>
                      <a:pt x="39" y="270"/>
                      <a:pt x="31" y="270"/>
                    </a:cubicBezTo>
                    <a:close/>
                    <a:moveTo>
                      <a:pt x="103" y="270"/>
                    </a:moveTo>
                    <a:cubicBezTo>
                      <a:pt x="103" y="277"/>
                      <a:pt x="103" y="284"/>
                      <a:pt x="103" y="291"/>
                    </a:cubicBezTo>
                    <a:cubicBezTo>
                      <a:pt x="112" y="291"/>
                      <a:pt x="120" y="291"/>
                      <a:pt x="129" y="291"/>
                    </a:cubicBezTo>
                    <a:cubicBezTo>
                      <a:pt x="129" y="284"/>
                      <a:pt x="129" y="277"/>
                      <a:pt x="129" y="270"/>
                    </a:cubicBezTo>
                    <a:cubicBezTo>
                      <a:pt x="120" y="270"/>
                      <a:pt x="112" y="270"/>
                      <a:pt x="103" y="270"/>
                    </a:cubicBezTo>
                    <a:close/>
                    <a:moveTo>
                      <a:pt x="140" y="270"/>
                    </a:moveTo>
                    <a:cubicBezTo>
                      <a:pt x="140" y="277"/>
                      <a:pt x="140" y="284"/>
                      <a:pt x="140" y="291"/>
                    </a:cubicBezTo>
                    <a:cubicBezTo>
                      <a:pt x="148" y="291"/>
                      <a:pt x="157" y="291"/>
                      <a:pt x="165" y="291"/>
                    </a:cubicBezTo>
                    <a:cubicBezTo>
                      <a:pt x="165" y="284"/>
                      <a:pt x="165" y="277"/>
                      <a:pt x="165" y="270"/>
                    </a:cubicBezTo>
                    <a:cubicBezTo>
                      <a:pt x="157" y="270"/>
                      <a:pt x="148" y="270"/>
                      <a:pt x="140" y="270"/>
                    </a:cubicBezTo>
                    <a:close/>
                    <a:moveTo>
                      <a:pt x="176" y="270"/>
                    </a:moveTo>
                    <a:cubicBezTo>
                      <a:pt x="176" y="277"/>
                      <a:pt x="176" y="284"/>
                      <a:pt x="176" y="291"/>
                    </a:cubicBezTo>
                    <a:cubicBezTo>
                      <a:pt x="184" y="291"/>
                      <a:pt x="193" y="291"/>
                      <a:pt x="202" y="291"/>
                    </a:cubicBezTo>
                    <a:cubicBezTo>
                      <a:pt x="202" y="284"/>
                      <a:pt x="202" y="277"/>
                      <a:pt x="202" y="270"/>
                    </a:cubicBezTo>
                    <a:cubicBezTo>
                      <a:pt x="193" y="270"/>
                      <a:pt x="184" y="270"/>
                      <a:pt x="176" y="270"/>
                    </a:cubicBezTo>
                    <a:close/>
                    <a:moveTo>
                      <a:pt x="212" y="270"/>
                    </a:moveTo>
                    <a:cubicBezTo>
                      <a:pt x="212" y="277"/>
                      <a:pt x="212" y="284"/>
                      <a:pt x="212" y="291"/>
                    </a:cubicBezTo>
                    <a:cubicBezTo>
                      <a:pt x="221" y="291"/>
                      <a:pt x="229" y="291"/>
                      <a:pt x="238" y="291"/>
                    </a:cubicBezTo>
                    <a:cubicBezTo>
                      <a:pt x="238" y="284"/>
                      <a:pt x="238" y="277"/>
                      <a:pt x="238" y="270"/>
                    </a:cubicBezTo>
                    <a:cubicBezTo>
                      <a:pt x="229" y="270"/>
                      <a:pt x="221" y="270"/>
                      <a:pt x="212" y="270"/>
                    </a:cubicBezTo>
                    <a:close/>
                    <a:moveTo>
                      <a:pt x="67" y="307"/>
                    </a:moveTo>
                    <a:cubicBezTo>
                      <a:pt x="67" y="314"/>
                      <a:pt x="67" y="321"/>
                      <a:pt x="67" y="328"/>
                    </a:cubicBezTo>
                    <a:cubicBezTo>
                      <a:pt x="75" y="328"/>
                      <a:pt x="84" y="328"/>
                      <a:pt x="93" y="328"/>
                    </a:cubicBezTo>
                    <a:cubicBezTo>
                      <a:pt x="93" y="321"/>
                      <a:pt x="93" y="314"/>
                      <a:pt x="93" y="307"/>
                    </a:cubicBezTo>
                    <a:cubicBezTo>
                      <a:pt x="84" y="307"/>
                      <a:pt x="75" y="307"/>
                      <a:pt x="67" y="307"/>
                    </a:cubicBezTo>
                    <a:close/>
                    <a:moveTo>
                      <a:pt x="31" y="307"/>
                    </a:moveTo>
                    <a:cubicBezTo>
                      <a:pt x="31" y="314"/>
                      <a:pt x="31" y="321"/>
                      <a:pt x="31" y="328"/>
                    </a:cubicBezTo>
                    <a:cubicBezTo>
                      <a:pt x="39" y="328"/>
                      <a:pt x="48" y="328"/>
                      <a:pt x="56" y="328"/>
                    </a:cubicBezTo>
                    <a:cubicBezTo>
                      <a:pt x="56" y="321"/>
                      <a:pt x="56" y="314"/>
                      <a:pt x="56" y="307"/>
                    </a:cubicBezTo>
                    <a:cubicBezTo>
                      <a:pt x="48" y="307"/>
                      <a:pt x="39" y="307"/>
                      <a:pt x="31" y="307"/>
                    </a:cubicBezTo>
                    <a:close/>
                    <a:moveTo>
                      <a:pt x="103" y="307"/>
                    </a:moveTo>
                    <a:cubicBezTo>
                      <a:pt x="103" y="314"/>
                      <a:pt x="103" y="321"/>
                      <a:pt x="103" y="328"/>
                    </a:cubicBezTo>
                    <a:cubicBezTo>
                      <a:pt x="112" y="328"/>
                      <a:pt x="120" y="328"/>
                      <a:pt x="129" y="328"/>
                    </a:cubicBezTo>
                    <a:cubicBezTo>
                      <a:pt x="129" y="321"/>
                      <a:pt x="129" y="314"/>
                      <a:pt x="129" y="307"/>
                    </a:cubicBezTo>
                    <a:cubicBezTo>
                      <a:pt x="120" y="307"/>
                      <a:pt x="112" y="307"/>
                      <a:pt x="103" y="307"/>
                    </a:cubicBezTo>
                    <a:close/>
                    <a:moveTo>
                      <a:pt x="140" y="307"/>
                    </a:moveTo>
                    <a:cubicBezTo>
                      <a:pt x="140" y="314"/>
                      <a:pt x="140" y="321"/>
                      <a:pt x="140" y="328"/>
                    </a:cubicBezTo>
                    <a:cubicBezTo>
                      <a:pt x="148" y="328"/>
                      <a:pt x="157" y="328"/>
                      <a:pt x="165" y="328"/>
                    </a:cubicBezTo>
                    <a:cubicBezTo>
                      <a:pt x="165" y="321"/>
                      <a:pt x="165" y="314"/>
                      <a:pt x="165" y="307"/>
                    </a:cubicBezTo>
                    <a:cubicBezTo>
                      <a:pt x="157" y="307"/>
                      <a:pt x="148" y="307"/>
                      <a:pt x="140" y="307"/>
                    </a:cubicBezTo>
                    <a:close/>
                    <a:moveTo>
                      <a:pt x="176" y="307"/>
                    </a:moveTo>
                    <a:cubicBezTo>
                      <a:pt x="176" y="314"/>
                      <a:pt x="176" y="321"/>
                      <a:pt x="176" y="328"/>
                    </a:cubicBezTo>
                    <a:cubicBezTo>
                      <a:pt x="184" y="328"/>
                      <a:pt x="193" y="328"/>
                      <a:pt x="202" y="328"/>
                    </a:cubicBezTo>
                    <a:cubicBezTo>
                      <a:pt x="202" y="321"/>
                      <a:pt x="202" y="314"/>
                      <a:pt x="202" y="307"/>
                    </a:cubicBezTo>
                    <a:cubicBezTo>
                      <a:pt x="193" y="307"/>
                      <a:pt x="184" y="307"/>
                      <a:pt x="176" y="307"/>
                    </a:cubicBezTo>
                    <a:close/>
                    <a:moveTo>
                      <a:pt x="212" y="307"/>
                    </a:moveTo>
                    <a:cubicBezTo>
                      <a:pt x="212" y="314"/>
                      <a:pt x="212" y="321"/>
                      <a:pt x="212" y="328"/>
                    </a:cubicBezTo>
                    <a:cubicBezTo>
                      <a:pt x="221" y="328"/>
                      <a:pt x="229" y="328"/>
                      <a:pt x="238" y="328"/>
                    </a:cubicBezTo>
                    <a:cubicBezTo>
                      <a:pt x="238" y="321"/>
                      <a:pt x="238" y="314"/>
                      <a:pt x="238" y="307"/>
                    </a:cubicBezTo>
                    <a:cubicBezTo>
                      <a:pt x="229" y="307"/>
                      <a:pt x="221" y="307"/>
                      <a:pt x="212" y="307"/>
                    </a:cubicBezTo>
                    <a:close/>
                    <a:moveTo>
                      <a:pt x="67" y="343"/>
                    </a:moveTo>
                    <a:cubicBezTo>
                      <a:pt x="67" y="350"/>
                      <a:pt x="67" y="357"/>
                      <a:pt x="67" y="364"/>
                    </a:cubicBezTo>
                    <a:cubicBezTo>
                      <a:pt x="75" y="364"/>
                      <a:pt x="84" y="364"/>
                      <a:pt x="93" y="364"/>
                    </a:cubicBezTo>
                    <a:cubicBezTo>
                      <a:pt x="93" y="357"/>
                      <a:pt x="93" y="350"/>
                      <a:pt x="93" y="343"/>
                    </a:cubicBezTo>
                    <a:cubicBezTo>
                      <a:pt x="84" y="343"/>
                      <a:pt x="75" y="343"/>
                      <a:pt x="67" y="343"/>
                    </a:cubicBezTo>
                    <a:close/>
                    <a:moveTo>
                      <a:pt x="31" y="343"/>
                    </a:moveTo>
                    <a:cubicBezTo>
                      <a:pt x="31" y="350"/>
                      <a:pt x="31" y="357"/>
                      <a:pt x="31" y="364"/>
                    </a:cubicBezTo>
                    <a:cubicBezTo>
                      <a:pt x="39" y="364"/>
                      <a:pt x="48" y="364"/>
                      <a:pt x="56" y="364"/>
                    </a:cubicBezTo>
                    <a:cubicBezTo>
                      <a:pt x="56" y="357"/>
                      <a:pt x="56" y="350"/>
                      <a:pt x="56" y="343"/>
                    </a:cubicBezTo>
                    <a:cubicBezTo>
                      <a:pt x="48" y="343"/>
                      <a:pt x="39" y="343"/>
                      <a:pt x="31" y="343"/>
                    </a:cubicBezTo>
                    <a:close/>
                    <a:moveTo>
                      <a:pt x="103" y="343"/>
                    </a:moveTo>
                    <a:cubicBezTo>
                      <a:pt x="103" y="350"/>
                      <a:pt x="103" y="357"/>
                      <a:pt x="103" y="364"/>
                    </a:cubicBezTo>
                    <a:cubicBezTo>
                      <a:pt x="112" y="364"/>
                      <a:pt x="120" y="364"/>
                      <a:pt x="129" y="364"/>
                    </a:cubicBezTo>
                    <a:cubicBezTo>
                      <a:pt x="129" y="357"/>
                      <a:pt x="129" y="350"/>
                      <a:pt x="129" y="343"/>
                    </a:cubicBezTo>
                    <a:cubicBezTo>
                      <a:pt x="120" y="343"/>
                      <a:pt x="112" y="343"/>
                      <a:pt x="103" y="343"/>
                    </a:cubicBezTo>
                    <a:close/>
                    <a:moveTo>
                      <a:pt x="140" y="343"/>
                    </a:moveTo>
                    <a:cubicBezTo>
                      <a:pt x="140" y="350"/>
                      <a:pt x="140" y="357"/>
                      <a:pt x="140" y="364"/>
                    </a:cubicBezTo>
                    <a:cubicBezTo>
                      <a:pt x="148" y="364"/>
                      <a:pt x="157" y="364"/>
                      <a:pt x="165" y="364"/>
                    </a:cubicBezTo>
                    <a:cubicBezTo>
                      <a:pt x="165" y="357"/>
                      <a:pt x="165" y="350"/>
                      <a:pt x="165" y="343"/>
                    </a:cubicBezTo>
                    <a:cubicBezTo>
                      <a:pt x="157" y="343"/>
                      <a:pt x="148" y="343"/>
                      <a:pt x="140" y="343"/>
                    </a:cubicBezTo>
                    <a:close/>
                    <a:moveTo>
                      <a:pt x="176" y="343"/>
                    </a:moveTo>
                    <a:cubicBezTo>
                      <a:pt x="176" y="350"/>
                      <a:pt x="176" y="357"/>
                      <a:pt x="176" y="364"/>
                    </a:cubicBezTo>
                    <a:cubicBezTo>
                      <a:pt x="184" y="364"/>
                      <a:pt x="193" y="364"/>
                      <a:pt x="202" y="364"/>
                    </a:cubicBezTo>
                    <a:cubicBezTo>
                      <a:pt x="202" y="357"/>
                      <a:pt x="202" y="350"/>
                      <a:pt x="202" y="343"/>
                    </a:cubicBezTo>
                    <a:cubicBezTo>
                      <a:pt x="193" y="343"/>
                      <a:pt x="184" y="343"/>
                      <a:pt x="176" y="343"/>
                    </a:cubicBezTo>
                    <a:close/>
                    <a:moveTo>
                      <a:pt x="212" y="343"/>
                    </a:moveTo>
                    <a:cubicBezTo>
                      <a:pt x="212" y="350"/>
                      <a:pt x="212" y="357"/>
                      <a:pt x="212" y="364"/>
                    </a:cubicBezTo>
                    <a:cubicBezTo>
                      <a:pt x="221" y="364"/>
                      <a:pt x="229" y="364"/>
                      <a:pt x="238" y="364"/>
                    </a:cubicBezTo>
                    <a:cubicBezTo>
                      <a:pt x="238" y="357"/>
                      <a:pt x="238" y="350"/>
                      <a:pt x="238" y="343"/>
                    </a:cubicBezTo>
                    <a:cubicBezTo>
                      <a:pt x="229" y="343"/>
                      <a:pt x="221" y="343"/>
                      <a:pt x="212" y="343"/>
                    </a:cubicBezTo>
                    <a:close/>
                    <a:moveTo>
                      <a:pt x="67" y="380"/>
                    </a:moveTo>
                    <a:cubicBezTo>
                      <a:pt x="67" y="387"/>
                      <a:pt x="67" y="394"/>
                      <a:pt x="67" y="401"/>
                    </a:cubicBezTo>
                    <a:cubicBezTo>
                      <a:pt x="75" y="401"/>
                      <a:pt x="84" y="401"/>
                      <a:pt x="93" y="401"/>
                    </a:cubicBezTo>
                    <a:cubicBezTo>
                      <a:pt x="93" y="394"/>
                      <a:pt x="93" y="387"/>
                      <a:pt x="93" y="380"/>
                    </a:cubicBezTo>
                    <a:cubicBezTo>
                      <a:pt x="84" y="380"/>
                      <a:pt x="75" y="380"/>
                      <a:pt x="67" y="380"/>
                    </a:cubicBezTo>
                    <a:close/>
                    <a:moveTo>
                      <a:pt x="31" y="380"/>
                    </a:moveTo>
                    <a:cubicBezTo>
                      <a:pt x="31" y="387"/>
                      <a:pt x="31" y="394"/>
                      <a:pt x="31" y="401"/>
                    </a:cubicBezTo>
                    <a:cubicBezTo>
                      <a:pt x="39" y="401"/>
                      <a:pt x="48" y="401"/>
                      <a:pt x="56" y="401"/>
                    </a:cubicBezTo>
                    <a:cubicBezTo>
                      <a:pt x="56" y="394"/>
                      <a:pt x="56" y="387"/>
                      <a:pt x="56" y="380"/>
                    </a:cubicBezTo>
                    <a:cubicBezTo>
                      <a:pt x="48" y="380"/>
                      <a:pt x="39" y="380"/>
                      <a:pt x="31" y="380"/>
                    </a:cubicBezTo>
                    <a:close/>
                    <a:moveTo>
                      <a:pt x="103" y="380"/>
                    </a:moveTo>
                    <a:cubicBezTo>
                      <a:pt x="103" y="387"/>
                      <a:pt x="103" y="394"/>
                      <a:pt x="103" y="401"/>
                    </a:cubicBezTo>
                    <a:cubicBezTo>
                      <a:pt x="112" y="401"/>
                      <a:pt x="120" y="401"/>
                      <a:pt x="129" y="401"/>
                    </a:cubicBezTo>
                    <a:cubicBezTo>
                      <a:pt x="129" y="394"/>
                      <a:pt x="129" y="387"/>
                      <a:pt x="129" y="380"/>
                    </a:cubicBezTo>
                    <a:cubicBezTo>
                      <a:pt x="120" y="380"/>
                      <a:pt x="112" y="380"/>
                      <a:pt x="103" y="380"/>
                    </a:cubicBezTo>
                    <a:close/>
                    <a:moveTo>
                      <a:pt x="140" y="380"/>
                    </a:moveTo>
                    <a:cubicBezTo>
                      <a:pt x="140" y="387"/>
                      <a:pt x="140" y="394"/>
                      <a:pt x="140" y="401"/>
                    </a:cubicBezTo>
                    <a:cubicBezTo>
                      <a:pt x="148" y="401"/>
                      <a:pt x="157" y="401"/>
                      <a:pt x="165" y="401"/>
                    </a:cubicBezTo>
                    <a:cubicBezTo>
                      <a:pt x="165" y="394"/>
                      <a:pt x="165" y="387"/>
                      <a:pt x="165" y="380"/>
                    </a:cubicBezTo>
                    <a:cubicBezTo>
                      <a:pt x="157" y="380"/>
                      <a:pt x="148" y="380"/>
                      <a:pt x="140" y="380"/>
                    </a:cubicBezTo>
                    <a:close/>
                    <a:moveTo>
                      <a:pt x="176" y="380"/>
                    </a:moveTo>
                    <a:cubicBezTo>
                      <a:pt x="176" y="387"/>
                      <a:pt x="176" y="394"/>
                      <a:pt x="176" y="401"/>
                    </a:cubicBezTo>
                    <a:cubicBezTo>
                      <a:pt x="184" y="401"/>
                      <a:pt x="193" y="401"/>
                      <a:pt x="202" y="401"/>
                    </a:cubicBezTo>
                    <a:cubicBezTo>
                      <a:pt x="202" y="394"/>
                      <a:pt x="202" y="387"/>
                      <a:pt x="202" y="380"/>
                    </a:cubicBezTo>
                    <a:cubicBezTo>
                      <a:pt x="193" y="380"/>
                      <a:pt x="184" y="380"/>
                      <a:pt x="176" y="380"/>
                    </a:cubicBezTo>
                    <a:close/>
                    <a:moveTo>
                      <a:pt x="212" y="380"/>
                    </a:moveTo>
                    <a:cubicBezTo>
                      <a:pt x="212" y="387"/>
                      <a:pt x="212" y="394"/>
                      <a:pt x="212" y="401"/>
                    </a:cubicBezTo>
                    <a:cubicBezTo>
                      <a:pt x="221" y="401"/>
                      <a:pt x="229" y="401"/>
                      <a:pt x="238" y="401"/>
                    </a:cubicBezTo>
                    <a:cubicBezTo>
                      <a:pt x="238" y="394"/>
                      <a:pt x="238" y="387"/>
                      <a:pt x="238" y="380"/>
                    </a:cubicBezTo>
                    <a:cubicBezTo>
                      <a:pt x="229" y="380"/>
                      <a:pt x="221" y="380"/>
                      <a:pt x="212" y="380"/>
                    </a:cubicBezTo>
                    <a:close/>
                    <a:moveTo>
                      <a:pt x="67" y="416"/>
                    </a:moveTo>
                    <a:cubicBezTo>
                      <a:pt x="67" y="423"/>
                      <a:pt x="67" y="430"/>
                      <a:pt x="67" y="438"/>
                    </a:cubicBezTo>
                    <a:cubicBezTo>
                      <a:pt x="75" y="438"/>
                      <a:pt x="84" y="438"/>
                      <a:pt x="93" y="438"/>
                    </a:cubicBezTo>
                    <a:cubicBezTo>
                      <a:pt x="93" y="430"/>
                      <a:pt x="93" y="423"/>
                      <a:pt x="93" y="416"/>
                    </a:cubicBezTo>
                    <a:cubicBezTo>
                      <a:pt x="84" y="416"/>
                      <a:pt x="75" y="416"/>
                      <a:pt x="67" y="416"/>
                    </a:cubicBezTo>
                    <a:close/>
                    <a:moveTo>
                      <a:pt x="31" y="416"/>
                    </a:moveTo>
                    <a:cubicBezTo>
                      <a:pt x="31" y="423"/>
                      <a:pt x="31" y="430"/>
                      <a:pt x="31" y="438"/>
                    </a:cubicBezTo>
                    <a:cubicBezTo>
                      <a:pt x="39" y="438"/>
                      <a:pt x="48" y="438"/>
                      <a:pt x="56" y="438"/>
                    </a:cubicBezTo>
                    <a:cubicBezTo>
                      <a:pt x="56" y="430"/>
                      <a:pt x="56" y="423"/>
                      <a:pt x="56" y="416"/>
                    </a:cubicBezTo>
                    <a:cubicBezTo>
                      <a:pt x="48" y="416"/>
                      <a:pt x="39" y="416"/>
                      <a:pt x="31" y="416"/>
                    </a:cubicBezTo>
                    <a:close/>
                    <a:moveTo>
                      <a:pt x="103" y="416"/>
                    </a:moveTo>
                    <a:cubicBezTo>
                      <a:pt x="103" y="423"/>
                      <a:pt x="103" y="430"/>
                      <a:pt x="103" y="438"/>
                    </a:cubicBezTo>
                    <a:cubicBezTo>
                      <a:pt x="112" y="438"/>
                      <a:pt x="120" y="438"/>
                      <a:pt x="129" y="438"/>
                    </a:cubicBezTo>
                    <a:cubicBezTo>
                      <a:pt x="129" y="430"/>
                      <a:pt x="129" y="423"/>
                      <a:pt x="129" y="416"/>
                    </a:cubicBezTo>
                    <a:cubicBezTo>
                      <a:pt x="120" y="416"/>
                      <a:pt x="112" y="416"/>
                      <a:pt x="103" y="416"/>
                    </a:cubicBezTo>
                    <a:close/>
                    <a:moveTo>
                      <a:pt x="140" y="416"/>
                    </a:moveTo>
                    <a:cubicBezTo>
                      <a:pt x="140" y="423"/>
                      <a:pt x="140" y="430"/>
                      <a:pt x="140" y="438"/>
                    </a:cubicBezTo>
                    <a:cubicBezTo>
                      <a:pt x="148" y="438"/>
                      <a:pt x="157" y="438"/>
                      <a:pt x="165" y="438"/>
                    </a:cubicBezTo>
                    <a:cubicBezTo>
                      <a:pt x="165" y="430"/>
                      <a:pt x="165" y="423"/>
                      <a:pt x="165" y="416"/>
                    </a:cubicBezTo>
                    <a:cubicBezTo>
                      <a:pt x="157" y="416"/>
                      <a:pt x="148" y="416"/>
                      <a:pt x="140" y="416"/>
                    </a:cubicBezTo>
                    <a:close/>
                    <a:moveTo>
                      <a:pt x="176" y="416"/>
                    </a:moveTo>
                    <a:cubicBezTo>
                      <a:pt x="176" y="423"/>
                      <a:pt x="176" y="430"/>
                      <a:pt x="176" y="438"/>
                    </a:cubicBezTo>
                    <a:cubicBezTo>
                      <a:pt x="184" y="438"/>
                      <a:pt x="193" y="438"/>
                      <a:pt x="202" y="438"/>
                    </a:cubicBezTo>
                    <a:cubicBezTo>
                      <a:pt x="202" y="430"/>
                      <a:pt x="202" y="423"/>
                      <a:pt x="202" y="416"/>
                    </a:cubicBezTo>
                    <a:cubicBezTo>
                      <a:pt x="193" y="416"/>
                      <a:pt x="184" y="416"/>
                      <a:pt x="176" y="416"/>
                    </a:cubicBezTo>
                    <a:close/>
                    <a:moveTo>
                      <a:pt x="212" y="416"/>
                    </a:moveTo>
                    <a:cubicBezTo>
                      <a:pt x="212" y="423"/>
                      <a:pt x="212" y="430"/>
                      <a:pt x="212" y="438"/>
                    </a:cubicBezTo>
                    <a:cubicBezTo>
                      <a:pt x="221" y="438"/>
                      <a:pt x="229" y="438"/>
                      <a:pt x="238" y="438"/>
                    </a:cubicBezTo>
                    <a:cubicBezTo>
                      <a:pt x="238" y="430"/>
                      <a:pt x="238" y="423"/>
                      <a:pt x="238" y="416"/>
                    </a:cubicBezTo>
                    <a:cubicBezTo>
                      <a:pt x="229" y="416"/>
                      <a:pt x="221" y="416"/>
                      <a:pt x="212" y="416"/>
                    </a:cubicBezTo>
                    <a:close/>
                    <a:moveTo>
                      <a:pt x="31" y="453"/>
                    </a:moveTo>
                    <a:cubicBezTo>
                      <a:pt x="31" y="474"/>
                      <a:pt x="31" y="474"/>
                      <a:pt x="31" y="474"/>
                    </a:cubicBezTo>
                    <a:cubicBezTo>
                      <a:pt x="56" y="474"/>
                      <a:pt x="56" y="474"/>
                      <a:pt x="56" y="474"/>
                    </a:cubicBezTo>
                    <a:cubicBezTo>
                      <a:pt x="56" y="453"/>
                      <a:pt x="56" y="453"/>
                      <a:pt x="56" y="453"/>
                    </a:cubicBezTo>
                    <a:cubicBezTo>
                      <a:pt x="31" y="453"/>
                      <a:pt x="31" y="453"/>
                      <a:pt x="31" y="453"/>
                    </a:cubicBezTo>
                    <a:close/>
                    <a:moveTo>
                      <a:pt x="103" y="453"/>
                    </a:moveTo>
                    <a:cubicBezTo>
                      <a:pt x="103" y="460"/>
                      <a:pt x="103" y="467"/>
                      <a:pt x="103" y="474"/>
                    </a:cubicBezTo>
                    <a:cubicBezTo>
                      <a:pt x="112" y="474"/>
                      <a:pt x="120" y="474"/>
                      <a:pt x="129" y="474"/>
                    </a:cubicBezTo>
                    <a:cubicBezTo>
                      <a:pt x="129" y="467"/>
                      <a:pt x="129" y="460"/>
                      <a:pt x="129" y="453"/>
                    </a:cubicBezTo>
                    <a:cubicBezTo>
                      <a:pt x="120" y="453"/>
                      <a:pt x="112" y="453"/>
                      <a:pt x="103" y="453"/>
                    </a:cubicBezTo>
                    <a:close/>
                    <a:moveTo>
                      <a:pt x="140" y="453"/>
                    </a:moveTo>
                    <a:cubicBezTo>
                      <a:pt x="140" y="460"/>
                      <a:pt x="140" y="467"/>
                      <a:pt x="140" y="474"/>
                    </a:cubicBezTo>
                    <a:cubicBezTo>
                      <a:pt x="148" y="474"/>
                      <a:pt x="157" y="474"/>
                      <a:pt x="165" y="474"/>
                    </a:cubicBezTo>
                    <a:cubicBezTo>
                      <a:pt x="165" y="467"/>
                      <a:pt x="165" y="460"/>
                      <a:pt x="165" y="453"/>
                    </a:cubicBezTo>
                    <a:cubicBezTo>
                      <a:pt x="157" y="453"/>
                      <a:pt x="148" y="453"/>
                      <a:pt x="140" y="453"/>
                    </a:cubicBezTo>
                    <a:close/>
                    <a:moveTo>
                      <a:pt x="176" y="453"/>
                    </a:moveTo>
                    <a:cubicBezTo>
                      <a:pt x="176" y="460"/>
                      <a:pt x="176" y="467"/>
                      <a:pt x="176" y="474"/>
                    </a:cubicBezTo>
                    <a:cubicBezTo>
                      <a:pt x="184" y="474"/>
                      <a:pt x="193" y="474"/>
                      <a:pt x="202" y="474"/>
                    </a:cubicBezTo>
                    <a:cubicBezTo>
                      <a:pt x="202" y="467"/>
                      <a:pt x="202" y="460"/>
                      <a:pt x="202" y="453"/>
                    </a:cubicBezTo>
                    <a:cubicBezTo>
                      <a:pt x="193" y="453"/>
                      <a:pt x="184" y="453"/>
                      <a:pt x="176" y="453"/>
                    </a:cubicBezTo>
                    <a:close/>
                    <a:moveTo>
                      <a:pt x="212" y="453"/>
                    </a:moveTo>
                    <a:cubicBezTo>
                      <a:pt x="212" y="474"/>
                      <a:pt x="212" y="474"/>
                      <a:pt x="212" y="474"/>
                    </a:cubicBezTo>
                    <a:cubicBezTo>
                      <a:pt x="238" y="474"/>
                      <a:pt x="238" y="474"/>
                      <a:pt x="238" y="474"/>
                    </a:cubicBezTo>
                    <a:cubicBezTo>
                      <a:pt x="238" y="453"/>
                      <a:pt x="238" y="453"/>
                      <a:pt x="238" y="453"/>
                    </a:cubicBezTo>
                    <a:lnTo>
                      <a:pt x="212" y="4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p>
            </p:txBody>
          </p:sp>
        </p:grpSp>
        <p:grpSp>
          <p:nvGrpSpPr>
            <p:cNvPr id="37" name="ïṧlîḓe"/>
            <p:cNvGrpSpPr/>
            <p:nvPr/>
          </p:nvGrpSpPr>
          <p:grpSpPr>
            <a:xfrm>
              <a:off x="6622945" y="2611308"/>
              <a:ext cx="3881068" cy="2132431"/>
              <a:chOff x="6744073" y="2262541"/>
              <a:chExt cx="4773202" cy="2622609"/>
            </a:xfrm>
          </p:grpSpPr>
          <p:grpSp>
            <p:nvGrpSpPr>
              <p:cNvPr id="94" name="îS1îdè"/>
              <p:cNvGrpSpPr/>
              <p:nvPr/>
            </p:nvGrpSpPr>
            <p:grpSpPr>
              <a:xfrm>
                <a:off x="9107763" y="2262541"/>
                <a:ext cx="1723886" cy="2616359"/>
                <a:chOff x="9107763" y="2262541"/>
                <a:chExt cx="1723886" cy="2616359"/>
              </a:xfrm>
              <a:solidFill>
                <a:schemeClr val="accent1"/>
              </a:solidFill>
            </p:grpSpPr>
            <p:sp>
              <p:nvSpPr>
                <p:cNvPr id="125" name="PA-ïsḻídê"/>
                <p:cNvSpPr/>
                <p:nvPr>
                  <p:custDataLst>
                    <p:tags r:id="rId17"/>
                  </p:custDataLst>
                </p:nvPr>
              </p:nvSpPr>
              <p:spPr>
                <a:xfrm>
                  <a:off x="9109555" y="2266291"/>
                  <a:ext cx="1717521" cy="2608859"/>
                </a:xfrm>
                <a:custGeom>
                  <a:avLst/>
                  <a:gdLst>
                    <a:gd name="connsiteX0" fmla="*/ 52996 w 1717521"/>
                    <a:gd name="connsiteY0" fmla="*/ 0 h 2608859"/>
                    <a:gd name="connsiteX1" fmla="*/ 1448054 w 1717521"/>
                    <a:gd name="connsiteY1" fmla="*/ 542523 h 2608859"/>
                    <a:gd name="connsiteX2" fmla="*/ 1355550 w 1717521"/>
                    <a:gd name="connsiteY2" fmla="*/ 2121339 h 2608859"/>
                    <a:gd name="connsiteX3" fmla="*/ 139249 w 1717521"/>
                    <a:gd name="connsiteY3" fmla="*/ 2608859 h 2608859"/>
                    <a:gd name="connsiteX4" fmla="*/ 52996 w 1717521"/>
                    <a:gd name="connsiteY4" fmla="*/ 0 h 2608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7521" h="2608859">
                      <a:moveTo>
                        <a:pt x="52996" y="0"/>
                      </a:moveTo>
                      <a:cubicBezTo>
                        <a:pt x="52996" y="0"/>
                        <a:pt x="1143041" y="175007"/>
                        <a:pt x="1448054" y="542523"/>
                      </a:cubicBezTo>
                      <a:cubicBezTo>
                        <a:pt x="1753067" y="908788"/>
                        <a:pt x="1891823" y="1635069"/>
                        <a:pt x="1355550" y="2121339"/>
                      </a:cubicBezTo>
                      <a:cubicBezTo>
                        <a:pt x="818028" y="2607609"/>
                        <a:pt x="139249" y="2608859"/>
                        <a:pt x="139249" y="2608859"/>
                      </a:cubicBezTo>
                      <a:cubicBezTo>
                        <a:pt x="139249" y="2608859"/>
                        <a:pt x="-104511" y="910038"/>
                        <a:pt x="52996" y="0"/>
                      </a:cubicBezTo>
                      <a:close/>
                    </a:path>
                  </a:pathLst>
                </a:custGeom>
                <a:solidFill>
                  <a:srgbClr val="FFFFFF"/>
                </a:solidFill>
                <a:ln w="12492" cap="flat">
                  <a:noFill/>
                  <a:prstDash val="solid"/>
                  <a:miter/>
                </a:ln>
              </p:spPr>
              <p:txBody>
                <a:bodyPr rtlCol="0" anchor="ctr"/>
                <a:lstStyle/>
                <a:p>
                  <a:endParaRPr lang="zh-CN" altLang="en-US"/>
                </a:p>
              </p:txBody>
            </p:sp>
            <p:sp>
              <p:nvSpPr>
                <p:cNvPr id="126" name="PA-iSľíḋé"/>
                <p:cNvSpPr/>
                <p:nvPr>
                  <p:custDataLst>
                    <p:tags r:id="rId18"/>
                  </p:custDataLst>
                </p:nvPr>
              </p:nvSpPr>
              <p:spPr>
                <a:xfrm>
                  <a:off x="9107763" y="2262541"/>
                  <a:ext cx="1723886" cy="2616359"/>
                </a:xfrm>
                <a:custGeom>
                  <a:avLst/>
                  <a:gdLst>
                    <a:gd name="connsiteX0" fmla="*/ 138541 w 1723886"/>
                    <a:gd name="connsiteY0" fmla="*/ 2616360 h 2616359"/>
                    <a:gd name="connsiteX1" fmla="*/ 138541 w 1723886"/>
                    <a:gd name="connsiteY1" fmla="*/ 2613860 h 2616359"/>
                    <a:gd name="connsiteX2" fmla="*/ 52288 w 1723886"/>
                    <a:gd name="connsiteY2" fmla="*/ 3750 h 2616359"/>
                    <a:gd name="connsiteX3" fmla="*/ 52288 w 1723886"/>
                    <a:gd name="connsiteY3" fmla="*/ 0 h 2616359"/>
                    <a:gd name="connsiteX4" fmla="*/ 56038 w 1723886"/>
                    <a:gd name="connsiteY4" fmla="*/ 0 h 2616359"/>
                    <a:gd name="connsiteX5" fmla="*/ 639812 w 1723886"/>
                    <a:gd name="connsiteY5" fmla="*/ 133756 h 2616359"/>
                    <a:gd name="connsiteX6" fmla="*/ 1453596 w 1723886"/>
                    <a:gd name="connsiteY6" fmla="*/ 543773 h 2616359"/>
                    <a:gd name="connsiteX7" fmla="*/ 1723608 w 1723886"/>
                    <a:gd name="connsiteY7" fmla="*/ 1290054 h 2616359"/>
                    <a:gd name="connsiteX8" fmla="*/ 1359842 w 1723886"/>
                    <a:gd name="connsiteY8" fmla="*/ 2126339 h 2616359"/>
                    <a:gd name="connsiteX9" fmla="*/ 548558 w 1723886"/>
                    <a:gd name="connsiteY9" fmla="*/ 2553857 h 2616359"/>
                    <a:gd name="connsiteX10" fmla="*/ 141041 w 1723886"/>
                    <a:gd name="connsiteY10" fmla="*/ 2615110 h 2616359"/>
                    <a:gd name="connsiteX11" fmla="*/ 138541 w 1723886"/>
                    <a:gd name="connsiteY11" fmla="*/ 2616360 h 2616359"/>
                    <a:gd name="connsiteX12" fmla="*/ 58538 w 1723886"/>
                    <a:gd name="connsiteY12" fmla="*/ 7500 h 2616359"/>
                    <a:gd name="connsiteX13" fmla="*/ 144791 w 1723886"/>
                    <a:gd name="connsiteY13" fmla="*/ 2608859 h 2616359"/>
                    <a:gd name="connsiteX14" fmla="*/ 548558 w 1723886"/>
                    <a:gd name="connsiteY14" fmla="*/ 2547607 h 2616359"/>
                    <a:gd name="connsiteX15" fmla="*/ 1356092 w 1723886"/>
                    <a:gd name="connsiteY15" fmla="*/ 2122589 h 2616359"/>
                    <a:gd name="connsiteX16" fmla="*/ 1448596 w 1723886"/>
                    <a:gd name="connsiteY16" fmla="*/ 548773 h 2616359"/>
                    <a:gd name="connsiteX17" fmla="*/ 58538 w 1723886"/>
                    <a:gd name="connsiteY17" fmla="*/ 7500 h 261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23886" h="2616359">
                      <a:moveTo>
                        <a:pt x="138541" y="2616360"/>
                      </a:moveTo>
                      <a:lnTo>
                        <a:pt x="138541" y="2613860"/>
                      </a:lnTo>
                      <a:cubicBezTo>
                        <a:pt x="136041" y="2596359"/>
                        <a:pt x="-102719" y="903788"/>
                        <a:pt x="52288" y="3750"/>
                      </a:cubicBezTo>
                      <a:lnTo>
                        <a:pt x="52288" y="0"/>
                      </a:lnTo>
                      <a:lnTo>
                        <a:pt x="56038" y="0"/>
                      </a:lnTo>
                      <a:cubicBezTo>
                        <a:pt x="58538" y="0"/>
                        <a:pt x="332299" y="45002"/>
                        <a:pt x="639812" y="133756"/>
                      </a:cubicBezTo>
                      <a:cubicBezTo>
                        <a:pt x="923574" y="216259"/>
                        <a:pt x="1294840" y="353765"/>
                        <a:pt x="1453596" y="543773"/>
                      </a:cubicBezTo>
                      <a:cubicBezTo>
                        <a:pt x="1617353" y="740031"/>
                        <a:pt x="1718608" y="1020043"/>
                        <a:pt x="1723608" y="1290054"/>
                      </a:cubicBezTo>
                      <a:cubicBezTo>
                        <a:pt x="1728608" y="1517564"/>
                        <a:pt x="1668605" y="1847578"/>
                        <a:pt x="1359842" y="2126339"/>
                      </a:cubicBezTo>
                      <a:cubicBezTo>
                        <a:pt x="1082331" y="2377600"/>
                        <a:pt x="764817" y="2497605"/>
                        <a:pt x="548558" y="2553857"/>
                      </a:cubicBezTo>
                      <a:cubicBezTo>
                        <a:pt x="313548" y="2615110"/>
                        <a:pt x="142291" y="2615110"/>
                        <a:pt x="141041" y="2615110"/>
                      </a:cubicBezTo>
                      <a:lnTo>
                        <a:pt x="138541" y="2616360"/>
                      </a:lnTo>
                      <a:close/>
                      <a:moveTo>
                        <a:pt x="58538" y="7500"/>
                      </a:moveTo>
                      <a:cubicBezTo>
                        <a:pt x="-92719" y="888787"/>
                        <a:pt x="133541" y="2526356"/>
                        <a:pt x="144791" y="2608859"/>
                      </a:cubicBezTo>
                      <a:cubicBezTo>
                        <a:pt x="168543" y="2608859"/>
                        <a:pt x="331049" y="2603859"/>
                        <a:pt x="548558" y="2547607"/>
                      </a:cubicBezTo>
                      <a:cubicBezTo>
                        <a:pt x="764817" y="2491355"/>
                        <a:pt x="1079831" y="2372600"/>
                        <a:pt x="1356092" y="2122589"/>
                      </a:cubicBezTo>
                      <a:cubicBezTo>
                        <a:pt x="1901115" y="1628818"/>
                        <a:pt x="1733608" y="891287"/>
                        <a:pt x="1448596" y="548773"/>
                      </a:cubicBezTo>
                      <a:cubicBezTo>
                        <a:pt x="1156084" y="197508"/>
                        <a:pt x="126041" y="18751"/>
                        <a:pt x="58538" y="7500"/>
                      </a:cubicBezTo>
                      <a:close/>
                    </a:path>
                  </a:pathLst>
                </a:custGeom>
                <a:solidFill>
                  <a:srgbClr val="C9CACA"/>
                </a:solidFill>
                <a:ln w="12492" cap="flat">
                  <a:noFill/>
                  <a:prstDash val="solid"/>
                  <a:miter/>
                </a:ln>
              </p:spPr>
              <p:txBody>
                <a:bodyPr rtlCol="0" anchor="ctr"/>
                <a:lstStyle/>
                <a:p>
                  <a:endParaRPr lang="zh-CN" altLang="en-US"/>
                </a:p>
              </p:txBody>
            </p:sp>
          </p:grpSp>
          <p:grpSp>
            <p:nvGrpSpPr>
              <p:cNvPr id="95" name="íṩļïďé"/>
              <p:cNvGrpSpPr/>
              <p:nvPr/>
            </p:nvGrpSpPr>
            <p:grpSpPr>
              <a:xfrm>
                <a:off x="7494817" y="2262541"/>
                <a:ext cx="1800837" cy="2622609"/>
                <a:chOff x="7494817" y="2262541"/>
                <a:chExt cx="1800837" cy="2622609"/>
              </a:xfrm>
              <a:solidFill>
                <a:schemeClr val="accent1"/>
              </a:solidFill>
            </p:grpSpPr>
            <p:sp>
              <p:nvSpPr>
                <p:cNvPr id="123" name="PA-iŝ1ïḑe"/>
                <p:cNvSpPr/>
                <p:nvPr>
                  <p:custDataLst>
                    <p:tags r:id="rId19"/>
                  </p:custDataLst>
                </p:nvPr>
              </p:nvSpPr>
              <p:spPr>
                <a:xfrm>
                  <a:off x="7499275" y="2266291"/>
                  <a:ext cx="1792304" cy="2615109"/>
                </a:xfrm>
                <a:custGeom>
                  <a:avLst/>
                  <a:gdLst>
                    <a:gd name="connsiteX0" fmla="*/ 1664526 w 1792304"/>
                    <a:gd name="connsiteY0" fmla="*/ 0 h 2615109"/>
                    <a:gd name="connsiteX1" fmla="*/ 269467 w 1792304"/>
                    <a:gd name="connsiteY1" fmla="*/ 542523 h 2615109"/>
                    <a:gd name="connsiteX2" fmla="*/ 361971 w 1792304"/>
                    <a:gd name="connsiteY2" fmla="*/ 2121339 h 2615109"/>
                    <a:gd name="connsiteX3" fmla="*/ 1789531 w 1792304"/>
                    <a:gd name="connsiteY3" fmla="*/ 2615110 h 2615109"/>
                    <a:gd name="connsiteX4" fmla="*/ 1664526 w 1792304"/>
                    <a:gd name="connsiteY4" fmla="*/ 0 h 2615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304" h="2615109">
                      <a:moveTo>
                        <a:pt x="1664526" y="0"/>
                      </a:moveTo>
                      <a:cubicBezTo>
                        <a:pt x="1664526" y="0"/>
                        <a:pt x="574480" y="175007"/>
                        <a:pt x="269467" y="542523"/>
                      </a:cubicBezTo>
                      <a:cubicBezTo>
                        <a:pt x="-35546" y="908788"/>
                        <a:pt x="-174301" y="1635069"/>
                        <a:pt x="361971" y="2121339"/>
                      </a:cubicBezTo>
                      <a:cubicBezTo>
                        <a:pt x="899493" y="2607609"/>
                        <a:pt x="1789531" y="2615110"/>
                        <a:pt x="1789531" y="2615110"/>
                      </a:cubicBezTo>
                      <a:cubicBezTo>
                        <a:pt x="1789531" y="2615110"/>
                        <a:pt x="1822032" y="910038"/>
                        <a:pt x="1664526" y="0"/>
                      </a:cubicBezTo>
                      <a:close/>
                    </a:path>
                  </a:pathLst>
                </a:custGeom>
                <a:solidFill>
                  <a:srgbClr val="F7F8F8"/>
                </a:solidFill>
                <a:ln w="12492" cap="flat">
                  <a:noFill/>
                  <a:prstDash val="solid"/>
                  <a:miter/>
                </a:ln>
              </p:spPr>
              <p:txBody>
                <a:bodyPr rtlCol="0" anchor="ctr"/>
                <a:lstStyle/>
                <a:p>
                  <a:endParaRPr lang="zh-CN" altLang="en-US"/>
                </a:p>
              </p:txBody>
            </p:sp>
            <p:sp>
              <p:nvSpPr>
                <p:cNvPr id="124" name="PA-íṧliďê"/>
                <p:cNvSpPr/>
                <p:nvPr>
                  <p:custDataLst>
                    <p:tags r:id="rId20"/>
                  </p:custDataLst>
                </p:nvPr>
              </p:nvSpPr>
              <p:spPr>
                <a:xfrm>
                  <a:off x="7494817" y="2262541"/>
                  <a:ext cx="1800837" cy="2622609"/>
                </a:xfrm>
                <a:custGeom>
                  <a:avLst/>
                  <a:gdLst>
                    <a:gd name="connsiteX0" fmla="*/ 1797739 w 1800837"/>
                    <a:gd name="connsiteY0" fmla="*/ 2622610 h 2622609"/>
                    <a:gd name="connsiteX1" fmla="*/ 1793989 w 1800837"/>
                    <a:gd name="connsiteY1" fmla="*/ 2622610 h 2622609"/>
                    <a:gd name="connsiteX2" fmla="*/ 1280218 w 1800837"/>
                    <a:gd name="connsiteY2" fmla="*/ 2557607 h 2622609"/>
                    <a:gd name="connsiteX3" fmla="*/ 363929 w 1800837"/>
                    <a:gd name="connsiteY3" fmla="*/ 2127589 h 2622609"/>
                    <a:gd name="connsiteX4" fmla="*/ 164 w 1800837"/>
                    <a:gd name="connsiteY4" fmla="*/ 1291304 h 2622609"/>
                    <a:gd name="connsiteX5" fmla="*/ 270175 w 1800837"/>
                    <a:gd name="connsiteY5" fmla="*/ 545023 h 2622609"/>
                    <a:gd name="connsiteX6" fmla="*/ 1083960 w 1800837"/>
                    <a:gd name="connsiteY6" fmla="*/ 135006 h 2622609"/>
                    <a:gd name="connsiteX7" fmla="*/ 1668984 w 1800837"/>
                    <a:gd name="connsiteY7" fmla="*/ 0 h 2622609"/>
                    <a:gd name="connsiteX8" fmla="*/ 1672734 w 1800837"/>
                    <a:gd name="connsiteY8" fmla="*/ 0 h 2622609"/>
                    <a:gd name="connsiteX9" fmla="*/ 1672734 w 1800837"/>
                    <a:gd name="connsiteY9" fmla="*/ 3750 h 2622609"/>
                    <a:gd name="connsiteX10" fmla="*/ 1797739 w 1800837"/>
                    <a:gd name="connsiteY10" fmla="*/ 2618860 h 2622609"/>
                    <a:gd name="connsiteX11" fmla="*/ 1797739 w 1800837"/>
                    <a:gd name="connsiteY11" fmla="*/ 2622610 h 2622609"/>
                    <a:gd name="connsiteX12" fmla="*/ 1666484 w 1800837"/>
                    <a:gd name="connsiteY12" fmla="*/ 7500 h 2622609"/>
                    <a:gd name="connsiteX13" fmla="*/ 276426 w 1800837"/>
                    <a:gd name="connsiteY13" fmla="*/ 548773 h 2622609"/>
                    <a:gd name="connsiteX14" fmla="*/ 368929 w 1800837"/>
                    <a:gd name="connsiteY14" fmla="*/ 2121339 h 2622609"/>
                    <a:gd name="connsiteX15" fmla="*/ 1282718 w 1800837"/>
                    <a:gd name="connsiteY15" fmla="*/ 2550107 h 2622609"/>
                    <a:gd name="connsiteX16" fmla="*/ 1791489 w 1800837"/>
                    <a:gd name="connsiteY16" fmla="*/ 2615110 h 2622609"/>
                    <a:gd name="connsiteX17" fmla="*/ 1666484 w 1800837"/>
                    <a:gd name="connsiteY17" fmla="*/ 7500 h 2622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00837" h="2622609">
                      <a:moveTo>
                        <a:pt x="1797739" y="2622610"/>
                      </a:moveTo>
                      <a:lnTo>
                        <a:pt x="1793989" y="2622610"/>
                      </a:lnTo>
                      <a:cubicBezTo>
                        <a:pt x="1791489" y="2622610"/>
                        <a:pt x="1567730" y="2620110"/>
                        <a:pt x="1280218" y="2557607"/>
                      </a:cubicBezTo>
                      <a:cubicBezTo>
                        <a:pt x="1015207" y="2500105"/>
                        <a:pt x="641441" y="2378850"/>
                        <a:pt x="363929" y="2127589"/>
                      </a:cubicBezTo>
                      <a:cubicBezTo>
                        <a:pt x="55166" y="1848827"/>
                        <a:pt x="-3586" y="1518814"/>
                        <a:pt x="164" y="1291304"/>
                      </a:cubicBezTo>
                      <a:cubicBezTo>
                        <a:pt x="5164" y="1020043"/>
                        <a:pt x="106418" y="741281"/>
                        <a:pt x="270175" y="545023"/>
                      </a:cubicBezTo>
                      <a:cubicBezTo>
                        <a:pt x="427682" y="355015"/>
                        <a:pt x="800198" y="217509"/>
                        <a:pt x="1083960" y="135006"/>
                      </a:cubicBezTo>
                      <a:cubicBezTo>
                        <a:pt x="1391472" y="45002"/>
                        <a:pt x="1665234" y="1250"/>
                        <a:pt x="1668984" y="0"/>
                      </a:cubicBezTo>
                      <a:lnTo>
                        <a:pt x="1672734" y="0"/>
                      </a:lnTo>
                      <a:lnTo>
                        <a:pt x="1672734" y="3750"/>
                      </a:lnTo>
                      <a:cubicBezTo>
                        <a:pt x="1828991" y="902538"/>
                        <a:pt x="1798989" y="2601359"/>
                        <a:pt x="1797739" y="2618860"/>
                      </a:cubicBezTo>
                      <a:lnTo>
                        <a:pt x="1797739" y="2622610"/>
                      </a:lnTo>
                      <a:close/>
                      <a:moveTo>
                        <a:pt x="1666484" y="7500"/>
                      </a:moveTo>
                      <a:cubicBezTo>
                        <a:pt x="1598981" y="18751"/>
                        <a:pt x="568938" y="197508"/>
                        <a:pt x="276426" y="548773"/>
                      </a:cubicBezTo>
                      <a:cubicBezTo>
                        <a:pt x="-8586" y="891287"/>
                        <a:pt x="-176093" y="1628818"/>
                        <a:pt x="368929" y="2121339"/>
                      </a:cubicBezTo>
                      <a:cubicBezTo>
                        <a:pt x="645191" y="2371349"/>
                        <a:pt x="1018957" y="2492604"/>
                        <a:pt x="1282718" y="2550107"/>
                      </a:cubicBezTo>
                      <a:cubicBezTo>
                        <a:pt x="1548979" y="2607609"/>
                        <a:pt x="1761488" y="2613860"/>
                        <a:pt x="1791489" y="2615110"/>
                      </a:cubicBezTo>
                      <a:cubicBezTo>
                        <a:pt x="1792739" y="2527606"/>
                        <a:pt x="1817740" y="887537"/>
                        <a:pt x="1666484" y="7500"/>
                      </a:cubicBezTo>
                      <a:close/>
                    </a:path>
                  </a:pathLst>
                </a:custGeom>
                <a:solidFill>
                  <a:srgbClr val="C9CACA"/>
                </a:solidFill>
                <a:ln w="12492" cap="flat">
                  <a:noFill/>
                  <a:prstDash val="solid"/>
                  <a:miter/>
                </a:ln>
              </p:spPr>
              <p:txBody>
                <a:bodyPr rtlCol="0" anchor="ctr"/>
                <a:lstStyle/>
                <a:p>
                  <a:endParaRPr lang="zh-CN" altLang="en-US"/>
                </a:p>
              </p:txBody>
            </p:sp>
          </p:grpSp>
          <p:grpSp>
            <p:nvGrpSpPr>
              <p:cNvPr id="96" name="i$1îḓê"/>
              <p:cNvGrpSpPr/>
              <p:nvPr/>
            </p:nvGrpSpPr>
            <p:grpSpPr>
              <a:xfrm>
                <a:off x="8107103" y="2410396"/>
                <a:ext cx="2094789" cy="389666"/>
                <a:chOff x="8107103" y="2410396"/>
                <a:chExt cx="2094789" cy="389666"/>
              </a:xfrm>
              <a:solidFill>
                <a:srgbClr val="C9CACA"/>
              </a:solidFill>
            </p:grpSpPr>
            <p:sp>
              <p:nvSpPr>
                <p:cNvPr id="121" name="PA-îsľîdé"/>
                <p:cNvSpPr/>
                <p:nvPr>
                  <p:custDataLst>
                    <p:tags r:id="rId21"/>
                  </p:custDataLst>
                </p:nvPr>
              </p:nvSpPr>
              <p:spPr>
                <a:xfrm>
                  <a:off x="8110234" y="2415452"/>
                  <a:ext cx="2087103" cy="380985"/>
                </a:xfrm>
                <a:custGeom>
                  <a:avLst/>
                  <a:gdLst>
                    <a:gd name="connsiteX0" fmla="*/ 21024 w 2087103"/>
                    <a:gd name="connsiteY0" fmla="*/ 265856 h 380985"/>
                    <a:gd name="connsiteX1" fmla="*/ 1078568 w 2087103"/>
                    <a:gd name="connsiteY1" fmla="*/ 845 h 380985"/>
                    <a:gd name="connsiteX2" fmla="*/ 2077360 w 2087103"/>
                    <a:gd name="connsiteY2" fmla="*/ 299607 h 380985"/>
                    <a:gd name="connsiteX3" fmla="*/ 2029858 w 2087103"/>
                    <a:gd name="connsiteY3" fmla="*/ 378361 h 380985"/>
                    <a:gd name="connsiteX4" fmla="*/ 1084819 w 2087103"/>
                    <a:gd name="connsiteY4" fmla="*/ 99599 h 380985"/>
                    <a:gd name="connsiteX5" fmla="*/ 48525 w 2087103"/>
                    <a:gd name="connsiteY5" fmla="*/ 362110 h 380985"/>
                    <a:gd name="connsiteX6" fmla="*/ 21024 w 2087103"/>
                    <a:gd name="connsiteY6" fmla="*/ 265856 h 38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7103" h="380985">
                      <a:moveTo>
                        <a:pt x="21024" y="265856"/>
                      </a:moveTo>
                      <a:cubicBezTo>
                        <a:pt x="21024" y="265856"/>
                        <a:pt x="696052" y="20846"/>
                        <a:pt x="1078568" y="845"/>
                      </a:cubicBezTo>
                      <a:cubicBezTo>
                        <a:pt x="1394832" y="-15406"/>
                        <a:pt x="1888602" y="207103"/>
                        <a:pt x="2077360" y="299607"/>
                      </a:cubicBezTo>
                      <a:cubicBezTo>
                        <a:pt x="2098611" y="309608"/>
                        <a:pt x="2086111" y="397111"/>
                        <a:pt x="2029858" y="378361"/>
                      </a:cubicBezTo>
                      <a:cubicBezTo>
                        <a:pt x="1961105" y="355860"/>
                        <a:pt x="1413582" y="88348"/>
                        <a:pt x="1084819" y="99599"/>
                      </a:cubicBezTo>
                      <a:cubicBezTo>
                        <a:pt x="839808" y="108349"/>
                        <a:pt x="48525" y="362110"/>
                        <a:pt x="48525" y="362110"/>
                      </a:cubicBezTo>
                      <a:cubicBezTo>
                        <a:pt x="48525" y="362110"/>
                        <a:pt x="-38979" y="338359"/>
                        <a:pt x="21024" y="265856"/>
                      </a:cubicBezTo>
                      <a:close/>
                    </a:path>
                  </a:pathLst>
                </a:custGeom>
                <a:solidFill>
                  <a:srgbClr val="C9CACA"/>
                </a:solidFill>
                <a:ln w="12492" cap="flat">
                  <a:noFill/>
                  <a:prstDash val="solid"/>
                  <a:miter/>
                </a:ln>
              </p:spPr>
              <p:txBody>
                <a:bodyPr rtlCol="0" anchor="ctr"/>
                <a:lstStyle/>
                <a:p>
                  <a:endParaRPr lang="zh-CN" altLang="en-US"/>
                </a:p>
              </p:txBody>
            </p:sp>
            <p:sp>
              <p:nvSpPr>
                <p:cNvPr id="122" name="PA-îš1îḑé"/>
                <p:cNvSpPr/>
                <p:nvPr>
                  <p:custDataLst>
                    <p:tags r:id="rId22"/>
                  </p:custDataLst>
                </p:nvPr>
              </p:nvSpPr>
              <p:spPr>
                <a:xfrm>
                  <a:off x="8107103" y="2410396"/>
                  <a:ext cx="2094789" cy="389666"/>
                </a:xfrm>
                <a:custGeom>
                  <a:avLst/>
                  <a:gdLst>
                    <a:gd name="connsiteX0" fmla="*/ 2047989 w 2094789"/>
                    <a:gd name="connsiteY0" fmla="*/ 389667 h 389666"/>
                    <a:gd name="connsiteX1" fmla="*/ 2031738 w 2094789"/>
                    <a:gd name="connsiteY1" fmla="*/ 387167 h 389666"/>
                    <a:gd name="connsiteX2" fmla="*/ 1954235 w 2094789"/>
                    <a:gd name="connsiteY2" fmla="*/ 354665 h 389666"/>
                    <a:gd name="connsiteX3" fmla="*/ 1087949 w 2094789"/>
                    <a:gd name="connsiteY3" fmla="*/ 108405 h 389666"/>
                    <a:gd name="connsiteX4" fmla="*/ 52905 w 2094789"/>
                    <a:gd name="connsiteY4" fmla="*/ 370916 h 389666"/>
                    <a:gd name="connsiteX5" fmla="*/ 51655 w 2094789"/>
                    <a:gd name="connsiteY5" fmla="*/ 370916 h 389666"/>
                    <a:gd name="connsiteX6" fmla="*/ 50405 w 2094789"/>
                    <a:gd name="connsiteY6" fmla="*/ 370916 h 389666"/>
                    <a:gd name="connsiteX7" fmla="*/ 1653 w 2094789"/>
                    <a:gd name="connsiteY7" fmla="*/ 329664 h 389666"/>
                    <a:gd name="connsiteX8" fmla="*/ 21654 w 2094789"/>
                    <a:gd name="connsiteY8" fmla="*/ 268412 h 389666"/>
                    <a:gd name="connsiteX9" fmla="*/ 21654 w 2094789"/>
                    <a:gd name="connsiteY9" fmla="*/ 267162 h 389666"/>
                    <a:gd name="connsiteX10" fmla="*/ 22904 w 2094789"/>
                    <a:gd name="connsiteY10" fmla="*/ 267162 h 389666"/>
                    <a:gd name="connsiteX11" fmla="*/ 1081699 w 2094789"/>
                    <a:gd name="connsiteY11" fmla="*/ 900 h 389666"/>
                    <a:gd name="connsiteX12" fmla="*/ 2082991 w 2094789"/>
                    <a:gd name="connsiteY12" fmla="*/ 300913 h 389666"/>
                    <a:gd name="connsiteX13" fmla="*/ 2089241 w 2094789"/>
                    <a:gd name="connsiteY13" fmla="*/ 358415 h 389666"/>
                    <a:gd name="connsiteX14" fmla="*/ 2047989 w 2094789"/>
                    <a:gd name="connsiteY14" fmla="*/ 389667 h 389666"/>
                    <a:gd name="connsiteX15" fmla="*/ 1109200 w 2094789"/>
                    <a:gd name="connsiteY15" fmla="*/ 102155 h 389666"/>
                    <a:gd name="connsiteX16" fmla="*/ 1956735 w 2094789"/>
                    <a:gd name="connsiteY16" fmla="*/ 349665 h 389666"/>
                    <a:gd name="connsiteX17" fmla="*/ 2034238 w 2094789"/>
                    <a:gd name="connsiteY17" fmla="*/ 382166 h 389666"/>
                    <a:gd name="connsiteX18" fmla="*/ 2081741 w 2094789"/>
                    <a:gd name="connsiteY18" fmla="*/ 358415 h 389666"/>
                    <a:gd name="connsiteX19" fmla="*/ 2079240 w 2094789"/>
                    <a:gd name="connsiteY19" fmla="*/ 309663 h 389666"/>
                    <a:gd name="connsiteX20" fmla="*/ 1081699 w 2094789"/>
                    <a:gd name="connsiteY20" fmla="*/ 10901 h 389666"/>
                    <a:gd name="connsiteX21" fmla="*/ 25404 w 2094789"/>
                    <a:gd name="connsiteY21" fmla="*/ 275912 h 389666"/>
                    <a:gd name="connsiteX22" fmla="*/ 7903 w 2094789"/>
                    <a:gd name="connsiteY22" fmla="*/ 329664 h 389666"/>
                    <a:gd name="connsiteX23" fmla="*/ 50405 w 2094789"/>
                    <a:gd name="connsiteY23" fmla="*/ 365916 h 389666"/>
                    <a:gd name="connsiteX24" fmla="*/ 1086699 w 2094789"/>
                    <a:gd name="connsiteY24" fmla="*/ 103405 h 389666"/>
                    <a:gd name="connsiteX25" fmla="*/ 1109200 w 2094789"/>
                    <a:gd name="connsiteY25" fmla="*/ 102155 h 38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94789" h="389666">
                      <a:moveTo>
                        <a:pt x="2047989" y="389667"/>
                      </a:moveTo>
                      <a:cubicBezTo>
                        <a:pt x="2042989" y="389667"/>
                        <a:pt x="2037989" y="388417"/>
                        <a:pt x="2031738" y="387167"/>
                      </a:cubicBezTo>
                      <a:cubicBezTo>
                        <a:pt x="2019238" y="383417"/>
                        <a:pt x="1991737" y="370916"/>
                        <a:pt x="1954235" y="354665"/>
                      </a:cubicBezTo>
                      <a:cubicBezTo>
                        <a:pt x="1775478" y="278412"/>
                        <a:pt x="1357960" y="98405"/>
                        <a:pt x="1087949" y="108405"/>
                      </a:cubicBezTo>
                      <a:cubicBezTo>
                        <a:pt x="846689" y="117155"/>
                        <a:pt x="60406" y="368416"/>
                        <a:pt x="52905" y="370916"/>
                      </a:cubicBezTo>
                      <a:lnTo>
                        <a:pt x="51655" y="370916"/>
                      </a:lnTo>
                      <a:lnTo>
                        <a:pt x="50405" y="370916"/>
                      </a:lnTo>
                      <a:cubicBezTo>
                        <a:pt x="49155" y="370916"/>
                        <a:pt x="10404" y="359665"/>
                        <a:pt x="1653" y="329664"/>
                      </a:cubicBezTo>
                      <a:cubicBezTo>
                        <a:pt x="-3347" y="312164"/>
                        <a:pt x="2903" y="290913"/>
                        <a:pt x="21654" y="268412"/>
                      </a:cubicBezTo>
                      <a:lnTo>
                        <a:pt x="21654" y="267162"/>
                      </a:lnTo>
                      <a:lnTo>
                        <a:pt x="22904" y="267162"/>
                      </a:lnTo>
                      <a:cubicBezTo>
                        <a:pt x="29154" y="264662"/>
                        <a:pt x="702933" y="20901"/>
                        <a:pt x="1081699" y="900"/>
                      </a:cubicBezTo>
                      <a:cubicBezTo>
                        <a:pt x="1411712" y="-16600"/>
                        <a:pt x="1930484" y="225910"/>
                        <a:pt x="2082991" y="300913"/>
                      </a:cubicBezTo>
                      <a:cubicBezTo>
                        <a:pt x="2096741" y="308413"/>
                        <a:pt x="2097991" y="337165"/>
                        <a:pt x="2089241" y="358415"/>
                      </a:cubicBezTo>
                      <a:cubicBezTo>
                        <a:pt x="2080490" y="379666"/>
                        <a:pt x="2065490" y="389667"/>
                        <a:pt x="2047989" y="389667"/>
                      </a:cubicBezTo>
                      <a:close/>
                      <a:moveTo>
                        <a:pt x="1109200" y="102155"/>
                      </a:moveTo>
                      <a:cubicBezTo>
                        <a:pt x="1381711" y="102155"/>
                        <a:pt x="1782978" y="274662"/>
                        <a:pt x="1956735" y="349665"/>
                      </a:cubicBezTo>
                      <a:cubicBezTo>
                        <a:pt x="1994237" y="365916"/>
                        <a:pt x="2021738" y="377166"/>
                        <a:pt x="2034238" y="382166"/>
                      </a:cubicBezTo>
                      <a:cubicBezTo>
                        <a:pt x="2064240" y="392167"/>
                        <a:pt x="2077990" y="368416"/>
                        <a:pt x="2081741" y="358415"/>
                      </a:cubicBezTo>
                      <a:cubicBezTo>
                        <a:pt x="2090491" y="337165"/>
                        <a:pt x="2087991" y="313414"/>
                        <a:pt x="2079240" y="309663"/>
                      </a:cubicBezTo>
                      <a:cubicBezTo>
                        <a:pt x="1927984" y="234660"/>
                        <a:pt x="1409212" y="-6600"/>
                        <a:pt x="1081699" y="10901"/>
                      </a:cubicBezTo>
                      <a:cubicBezTo>
                        <a:pt x="710433" y="30902"/>
                        <a:pt x="54155" y="265912"/>
                        <a:pt x="25404" y="275912"/>
                      </a:cubicBezTo>
                      <a:cubicBezTo>
                        <a:pt x="9154" y="295913"/>
                        <a:pt x="2903" y="314664"/>
                        <a:pt x="7903" y="329664"/>
                      </a:cubicBezTo>
                      <a:cubicBezTo>
                        <a:pt x="15404" y="353415"/>
                        <a:pt x="45405" y="363416"/>
                        <a:pt x="50405" y="365916"/>
                      </a:cubicBezTo>
                      <a:cubicBezTo>
                        <a:pt x="82907" y="355915"/>
                        <a:pt x="847939" y="112155"/>
                        <a:pt x="1086699" y="103405"/>
                      </a:cubicBezTo>
                      <a:cubicBezTo>
                        <a:pt x="1094199" y="102155"/>
                        <a:pt x="1101699" y="102155"/>
                        <a:pt x="1109200" y="102155"/>
                      </a:cubicBezTo>
                      <a:close/>
                    </a:path>
                  </a:pathLst>
                </a:custGeom>
                <a:solidFill>
                  <a:srgbClr val="C9CACA"/>
                </a:solidFill>
                <a:ln w="12492" cap="flat">
                  <a:noFill/>
                  <a:prstDash val="solid"/>
                  <a:miter/>
                </a:ln>
              </p:spPr>
              <p:txBody>
                <a:bodyPr rtlCol="0" anchor="ctr"/>
                <a:lstStyle/>
                <a:p>
                  <a:endParaRPr lang="zh-CN" altLang="en-US"/>
                </a:p>
              </p:txBody>
            </p:sp>
          </p:grpSp>
          <p:grpSp>
            <p:nvGrpSpPr>
              <p:cNvPr id="97" name="ísḻíďê"/>
              <p:cNvGrpSpPr/>
              <p:nvPr/>
            </p:nvGrpSpPr>
            <p:grpSpPr>
              <a:xfrm>
                <a:off x="7907498" y="2890067"/>
                <a:ext cx="57502" cy="171257"/>
                <a:chOff x="7907498" y="2890067"/>
                <a:chExt cx="57502" cy="171257"/>
              </a:xfrm>
              <a:solidFill>
                <a:srgbClr val="C9CACA"/>
              </a:solidFill>
            </p:grpSpPr>
            <p:sp>
              <p:nvSpPr>
                <p:cNvPr id="119" name="PA-îṥḻïḑê"/>
                <p:cNvSpPr/>
                <p:nvPr>
                  <p:custDataLst>
                    <p:tags r:id="rId23"/>
                  </p:custDataLst>
                </p:nvPr>
              </p:nvSpPr>
              <p:spPr>
                <a:xfrm>
                  <a:off x="7911248" y="2893817"/>
                  <a:ext cx="50002" cy="163756"/>
                </a:xfrm>
                <a:custGeom>
                  <a:avLst/>
                  <a:gdLst>
                    <a:gd name="connsiteX0" fmla="*/ 25001 w 50002"/>
                    <a:gd name="connsiteY0" fmla="*/ 163757 h 163756"/>
                    <a:gd name="connsiteX1" fmla="*/ 25001 w 50002"/>
                    <a:gd name="connsiteY1" fmla="*/ 163757 h 163756"/>
                    <a:gd name="connsiteX2" fmla="*/ 0 w 50002"/>
                    <a:gd name="connsiteY2" fmla="*/ 138756 h 163756"/>
                    <a:gd name="connsiteX3" fmla="*/ 0 w 50002"/>
                    <a:gd name="connsiteY3" fmla="*/ 25001 h 163756"/>
                    <a:gd name="connsiteX4" fmla="*/ 25001 w 50002"/>
                    <a:gd name="connsiteY4" fmla="*/ 0 h 163756"/>
                    <a:gd name="connsiteX5" fmla="*/ 25001 w 50002"/>
                    <a:gd name="connsiteY5" fmla="*/ 0 h 163756"/>
                    <a:gd name="connsiteX6" fmla="*/ 50002 w 50002"/>
                    <a:gd name="connsiteY6" fmla="*/ 25001 h 163756"/>
                    <a:gd name="connsiteX7" fmla="*/ 50002 w 50002"/>
                    <a:gd name="connsiteY7" fmla="*/ 138756 h 163756"/>
                    <a:gd name="connsiteX8" fmla="*/ 25001 w 50002"/>
                    <a:gd name="connsiteY8" fmla="*/ 163757 h 16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002" h="163756">
                      <a:moveTo>
                        <a:pt x="25001" y="163757"/>
                      </a:moveTo>
                      <a:lnTo>
                        <a:pt x="25001" y="163757"/>
                      </a:lnTo>
                      <a:cubicBezTo>
                        <a:pt x="11250" y="163757"/>
                        <a:pt x="0" y="152506"/>
                        <a:pt x="0" y="138756"/>
                      </a:cubicBezTo>
                      <a:lnTo>
                        <a:pt x="0" y="25001"/>
                      </a:lnTo>
                      <a:cubicBezTo>
                        <a:pt x="0" y="11250"/>
                        <a:pt x="11250" y="0"/>
                        <a:pt x="25001" y="0"/>
                      </a:cubicBezTo>
                      <a:lnTo>
                        <a:pt x="25001" y="0"/>
                      </a:lnTo>
                      <a:cubicBezTo>
                        <a:pt x="38752" y="0"/>
                        <a:pt x="50002" y="11250"/>
                        <a:pt x="50002" y="25001"/>
                      </a:cubicBezTo>
                      <a:lnTo>
                        <a:pt x="50002" y="138756"/>
                      </a:lnTo>
                      <a:cubicBezTo>
                        <a:pt x="50002" y="152506"/>
                        <a:pt x="38752" y="163757"/>
                        <a:pt x="25001" y="163757"/>
                      </a:cubicBezTo>
                      <a:close/>
                    </a:path>
                  </a:pathLst>
                </a:custGeom>
                <a:solidFill>
                  <a:srgbClr val="C9CACA"/>
                </a:solidFill>
                <a:ln w="12492" cap="flat">
                  <a:noFill/>
                  <a:prstDash val="solid"/>
                  <a:miter/>
                </a:ln>
              </p:spPr>
              <p:txBody>
                <a:bodyPr rtlCol="0" anchor="ctr"/>
                <a:lstStyle/>
                <a:p>
                  <a:endParaRPr lang="zh-CN" altLang="en-US"/>
                </a:p>
              </p:txBody>
            </p:sp>
            <p:sp>
              <p:nvSpPr>
                <p:cNvPr id="120" name="PA-îṡļîḓe"/>
                <p:cNvSpPr/>
                <p:nvPr>
                  <p:custDataLst>
                    <p:tags r:id="rId24"/>
                  </p:custDataLst>
                </p:nvPr>
              </p:nvSpPr>
              <p:spPr>
                <a:xfrm>
                  <a:off x="7907498" y="2890067"/>
                  <a:ext cx="57502" cy="171257"/>
                </a:xfrm>
                <a:custGeom>
                  <a:avLst/>
                  <a:gdLst>
                    <a:gd name="connsiteX0" fmla="*/ 28751 w 57502"/>
                    <a:gd name="connsiteY0" fmla="*/ 171257 h 171257"/>
                    <a:gd name="connsiteX1" fmla="*/ 0 w 57502"/>
                    <a:gd name="connsiteY1" fmla="*/ 142506 h 171257"/>
                    <a:gd name="connsiteX2" fmla="*/ 0 w 57502"/>
                    <a:gd name="connsiteY2" fmla="*/ 28751 h 171257"/>
                    <a:gd name="connsiteX3" fmla="*/ 28751 w 57502"/>
                    <a:gd name="connsiteY3" fmla="*/ 0 h 171257"/>
                    <a:gd name="connsiteX4" fmla="*/ 57502 w 57502"/>
                    <a:gd name="connsiteY4" fmla="*/ 28751 h 171257"/>
                    <a:gd name="connsiteX5" fmla="*/ 57502 w 57502"/>
                    <a:gd name="connsiteY5" fmla="*/ 142506 h 171257"/>
                    <a:gd name="connsiteX6" fmla="*/ 28751 w 57502"/>
                    <a:gd name="connsiteY6" fmla="*/ 171257 h 171257"/>
                    <a:gd name="connsiteX7" fmla="*/ 28751 w 57502"/>
                    <a:gd name="connsiteY7" fmla="*/ 7500 h 171257"/>
                    <a:gd name="connsiteX8" fmla="*/ 7500 w 57502"/>
                    <a:gd name="connsiteY8" fmla="*/ 28751 h 171257"/>
                    <a:gd name="connsiteX9" fmla="*/ 7500 w 57502"/>
                    <a:gd name="connsiteY9" fmla="*/ 142506 h 171257"/>
                    <a:gd name="connsiteX10" fmla="*/ 28751 w 57502"/>
                    <a:gd name="connsiteY10" fmla="*/ 163757 h 171257"/>
                    <a:gd name="connsiteX11" fmla="*/ 50002 w 57502"/>
                    <a:gd name="connsiteY11" fmla="*/ 142506 h 171257"/>
                    <a:gd name="connsiteX12" fmla="*/ 50002 w 57502"/>
                    <a:gd name="connsiteY12" fmla="*/ 28751 h 171257"/>
                    <a:gd name="connsiteX13" fmla="*/ 28751 w 57502"/>
                    <a:gd name="connsiteY13" fmla="*/ 7500 h 17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502" h="171257">
                      <a:moveTo>
                        <a:pt x="28751" y="171257"/>
                      </a:moveTo>
                      <a:cubicBezTo>
                        <a:pt x="12501" y="171257"/>
                        <a:pt x="0" y="158757"/>
                        <a:pt x="0" y="142506"/>
                      </a:cubicBezTo>
                      <a:lnTo>
                        <a:pt x="0" y="28751"/>
                      </a:lnTo>
                      <a:cubicBezTo>
                        <a:pt x="0" y="12501"/>
                        <a:pt x="12501" y="0"/>
                        <a:pt x="28751" y="0"/>
                      </a:cubicBezTo>
                      <a:cubicBezTo>
                        <a:pt x="45002" y="0"/>
                        <a:pt x="57502" y="12501"/>
                        <a:pt x="57502" y="28751"/>
                      </a:cubicBezTo>
                      <a:lnTo>
                        <a:pt x="57502" y="142506"/>
                      </a:lnTo>
                      <a:cubicBezTo>
                        <a:pt x="57502" y="158757"/>
                        <a:pt x="45002" y="171257"/>
                        <a:pt x="28751" y="171257"/>
                      </a:cubicBezTo>
                      <a:close/>
                      <a:moveTo>
                        <a:pt x="28751" y="7500"/>
                      </a:moveTo>
                      <a:cubicBezTo>
                        <a:pt x="17501" y="7500"/>
                        <a:pt x="7500" y="17501"/>
                        <a:pt x="7500" y="28751"/>
                      </a:cubicBezTo>
                      <a:lnTo>
                        <a:pt x="7500" y="142506"/>
                      </a:lnTo>
                      <a:cubicBezTo>
                        <a:pt x="7500" y="153756"/>
                        <a:pt x="17501" y="163757"/>
                        <a:pt x="28751" y="163757"/>
                      </a:cubicBezTo>
                      <a:cubicBezTo>
                        <a:pt x="40002" y="163757"/>
                        <a:pt x="50002" y="153756"/>
                        <a:pt x="50002" y="142506"/>
                      </a:cubicBezTo>
                      <a:lnTo>
                        <a:pt x="50002" y="28751"/>
                      </a:lnTo>
                      <a:cubicBezTo>
                        <a:pt x="50002" y="16251"/>
                        <a:pt x="41252" y="7500"/>
                        <a:pt x="28751" y="7500"/>
                      </a:cubicBezTo>
                      <a:close/>
                    </a:path>
                  </a:pathLst>
                </a:custGeom>
                <a:solidFill>
                  <a:srgbClr val="C9CACA"/>
                </a:solidFill>
                <a:ln w="12492" cap="flat">
                  <a:noFill/>
                  <a:prstDash val="solid"/>
                  <a:miter/>
                </a:ln>
              </p:spPr>
              <p:txBody>
                <a:bodyPr rtlCol="0" anchor="ctr"/>
                <a:lstStyle/>
                <a:p>
                  <a:endParaRPr lang="zh-CN" altLang="en-US"/>
                </a:p>
              </p:txBody>
            </p:sp>
          </p:grpSp>
          <p:grpSp>
            <p:nvGrpSpPr>
              <p:cNvPr id="98" name="îślíďê"/>
              <p:cNvGrpSpPr/>
              <p:nvPr/>
            </p:nvGrpSpPr>
            <p:grpSpPr>
              <a:xfrm>
                <a:off x="6744073" y="2917429"/>
                <a:ext cx="1195926" cy="1672709"/>
                <a:chOff x="6744073" y="2917429"/>
                <a:chExt cx="1195926" cy="1672709"/>
              </a:xfrm>
              <a:solidFill>
                <a:schemeClr val="accent1"/>
              </a:solidFill>
            </p:grpSpPr>
            <p:sp>
              <p:nvSpPr>
                <p:cNvPr id="117" name="PA-ïṥľïdê"/>
                <p:cNvSpPr/>
                <p:nvPr>
                  <p:custDataLst>
                    <p:tags r:id="rId25"/>
                  </p:custDataLst>
                </p:nvPr>
              </p:nvSpPr>
              <p:spPr>
                <a:xfrm>
                  <a:off x="6748741" y="2922372"/>
                  <a:ext cx="1187508" cy="1663184"/>
                </a:xfrm>
                <a:custGeom>
                  <a:avLst/>
                  <a:gdLst>
                    <a:gd name="connsiteX0" fmla="*/ 1162508 w 1187508"/>
                    <a:gd name="connsiteY0" fmla="*/ 7697 h 1663184"/>
                    <a:gd name="connsiteX1" fmla="*/ 106213 w 1187508"/>
                    <a:gd name="connsiteY1" fmla="*/ 258957 h 1663184"/>
                    <a:gd name="connsiteX2" fmla="*/ 268720 w 1187508"/>
                    <a:gd name="connsiteY2" fmla="*/ 1595263 h 1663184"/>
                    <a:gd name="connsiteX3" fmla="*/ 1187509 w 1187508"/>
                    <a:gd name="connsiteY3" fmla="*/ 1392755 h 1663184"/>
                    <a:gd name="connsiteX4" fmla="*/ 1187509 w 1187508"/>
                    <a:gd name="connsiteY4" fmla="*/ 1305251 h 1663184"/>
                    <a:gd name="connsiteX5" fmla="*/ 302472 w 1187508"/>
                    <a:gd name="connsiteY5" fmla="*/ 1527761 h 1663184"/>
                    <a:gd name="connsiteX6" fmla="*/ 157465 w 1187508"/>
                    <a:gd name="connsiteY6" fmla="*/ 330210 h 1663184"/>
                    <a:gd name="connsiteX7" fmla="*/ 1162508 w 1187508"/>
                    <a:gd name="connsiteY7" fmla="*/ 93950 h 1663184"/>
                    <a:gd name="connsiteX8" fmla="*/ 1162508 w 1187508"/>
                    <a:gd name="connsiteY8" fmla="*/ 7697 h 1663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7508" h="1663184">
                      <a:moveTo>
                        <a:pt x="1162508" y="7697"/>
                      </a:moveTo>
                      <a:cubicBezTo>
                        <a:pt x="1162508" y="7697"/>
                        <a:pt x="364974" y="-68556"/>
                        <a:pt x="106213" y="258957"/>
                      </a:cubicBezTo>
                      <a:cubicBezTo>
                        <a:pt x="-121296" y="547720"/>
                        <a:pt x="56211" y="1451507"/>
                        <a:pt x="268720" y="1595263"/>
                      </a:cubicBezTo>
                      <a:cubicBezTo>
                        <a:pt x="607484" y="1825273"/>
                        <a:pt x="1162508" y="1397755"/>
                        <a:pt x="1187509" y="1392755"/>
                      </a:cubicBezTo>
                      <a:lnTo>
                        <a:pt x="1187509" y="1305251"/>
                      </a:lnTo>
                      <a:cubicBezTo>
                        <a:pt x="1187509" y="1305251"/>
                        <a:pt x="546232" y="1694018"/>
                        <a:pt x="302472" y="1527761"/>
                      </a:cubicBezTo>
                      <a:cubicBezTo>
                        <a:pt x="181216" y="1445257"/>
                        <a:pt x="-23792" y="583971"/>
                        <a:pt x="157465" y="330210"/>
                      </a:cubicBezTo>
                      <a:cubicBezTo>
                        <a:pt x="377475" y="22697"/>
                        <a:pt x="1162508" y="93950"/>
                        <a:pt x="1162508" y="93950"/>
                      </a:cubicBezTo>
                      <a:lnTo>
                        <a:pt x="1162508" y="7697"/>
                      </a:lnTo>
                      <a:close/>
                    </a:path>
                  </a:pathLst>
                </a:custGeom>
                <a:solidFill>
                  <a:srgbClr val="F7F8F8"/>
                </a:solidFill>
                <a:ln w="12492" cap="flat">
                  <a:noFill/>
                  <a:prstDash val="solid"/>
                  <a:miter/>
                </a:ln>
              </p:spPr>
              <p:txBody>
                <a:bodyPr rtlCol="0" anchor="ctr"/>
                <a:lstStyle/>
                <a:p>
                  <a:endParaRPr lang="zh-CN" altLang="en-US"/>
                </a:p>
              </p:txBody>
            </p:sp>
            <p:sp>
              <p:nvSpPr>
                <p:cNvPr id="118" name="PA-íṣliḑê"/>
                <p:cNvSpPr/>
                <p:nvPr>
                  <p:custDataLst>
                    <p:tags r:id="rId26"/>
                  </p:custDataLst>
                </p:nvPr>
              </p:nvSpPr>
              <p:spPr>
                <a:xfrm>
                  <a:off x="6744073" y="2917429"/>
                  <a:ext cx="1195926" cy="1672709"/>
                </a:xfrm>
                <a:custGeom>
                  <a:avLst/>
                  <a:gdLst>
                    <a:gd name="connsiteX0" fmla="*/ 510898 w 1195926"/>
                    <a:gd name="connsiteY0" fmla="*/ 1672709 h 1672709"/>
                    <a:gd name="connsiteX1" fmla="*/ 270888 w 1195926"/>
                    <a:gd name="connsiteY1" fmla="*/ 1603956 h 1672709"/>
                    <a:gd name="connsiteX2" fmla="*/ 23378 w 1195926"/>
                    <a:gd name="connsiteY2" fmla="*/ 988931 h 1672709"/>
                    <a:gd name="connsiteX3" fmla="*/ 107131 w 1195926"/>
                    <a:gd name="connsiteY3" fmla="*/ 260150 h 1672709"/>
                    <a:gd name="connsiteX4" fmla="*/ 735908 w 1195926"/>
                    <a:gd name="connsiteY4" fmla="*/ 10140 h 1672709"/>
                    <a:gd name="connsiteX5" fmla="*/ 1167176 w 1195926"/>
                    <a:gd name="connsiteY5" fmla="*/ 7640 h 1672709"/>
                    <a:gd name="connsiteX6" fmla="*/ 1170926 w 1195926"/>
                    <a:gd name="connsiteY6" fmla="*/ 7640 h 1672709"/>
                    <a:gd name="connsiteX7" fmla="*/ 1170926 w 1195926"/>
                    <a:gd name="connsiteY7" fmla="*/ 103894 h 1672709"/>
                    <a:gd name="connsiteX8" fmla="*/ 1165926 w 1195926"/>
                    <a:gd name="connsiteY8" fmla="*/ 103894 h 1672709"/>
                    <a:gd name="connsiteX9" fmla="*/ 164634 w 1195926"/>
                    <a:gd name="connsiteY9" fmla="*/ 337653 h 1672709"/>
                    <a:gd name="connsiteX10" fmla="*/ 127132 w 1195926"/>
                    <a:gd name="connsiteY10" fmla="*/ 1013932 h 1672709"/>
                    <a:gd name="connsiteX11" fmla="*/ 308390 w 1195926"/>
                    <a:gd name="connsiteY11" fmla="*/ 1528953 h 1672709"/>
                    <a:gd name="connsiteX12" fmla="*/ 1188427 w 1195926"/>
                    <a:gd name="connsiteY12" fmla="*/ 1306444 h 1672709"/>
                    <a:gd name="connsiteX13" fmla="*/ 1195927 w 1195926"/>
                    <a:gd name="connsiteY13" fmla="*/ 1302694 h 1672709"/>
                    <a:gd name="connsiteX14" fmla="*/ 1195927 w 1195926"/>
                    <a:gd name="connsiteY14" fmla="*/ 1401448 h 1672709"/>
                    <a:gd name="connsiteX15" fmla="*/ 1192177 w 1195926"/>
                    <a:gd name="connsiteY15" fmla="*/ 1402698 h 1672709"/>
                    <a:gd name="connsiteX16" fmla="*/ 1154675 w 1195926"/>
                    <a:gd name="connsiteY16" fmla="*/ 1425199 h 1672709"/>
                    <a:gd name="connsiteX17" fmla="*/ 772159 w 1195926"/>
                    <a:gd name="connsiteY17" fmla="*/ 1621457 h 1672709"/>
                    <a:gd name="connsiteX18" fmla="*/ 510898 w 1195926"/>
                    <a:gd name="connsiteY18" fmla="*/ 1672709 h 1672709"/>
                    <a:gd name="connsiteX19" fmla="*/ 972168 w 1195926"/>
                    <a:gd name="connsiteY19" fmla="*/ 8890 h 1672709"/>
                    <a:gd name="connsiteX20" fmla="*/ 114632 w 1195926"/>
                    <a:gd name="connsiteY20" fmla="*/ 265150 h 1672709"/>
                    <a:gd name="connsiteX21" fmla="*/ 32128 w 1195926"/>
                    <a:gd name="connsiteY21" fmla="*/ 986431 h 1672709"/>
                    <a:gd name="connsiteX22" fmla="*/ 275888 w 1195926"/>
                    <a:gd name="connsiteY22" fmla="*/ 1595206 h 1672709"/>
                    <a:gd name="connsiteX23" fmla="*/ 769659 w 1195926"/>
                    <a:gd name="connsiteY23" fmla="*/ 1612707 h 1672709"/>
                    <a:gd name="connsiteX24" fmla="*/ 1149675 w 1195926"/>
                    <a:gd name="connsiteY24" fmla="*/ 1416449 h 1672709"/>
                    <a:gd name="connsiteX25" fmla="*/ 1187177 w 1195926"/>
                    <a:gd name="connsiteY25" fmla="*/ 1393948 h 1672709"/>
                    <a:gd name="connsiteX26" fmla="*/ 1187177 w 1195926"/>
                    <a:gd name="connsiteY26" fmla="*/ 1317695 h 1672709"/>
                    <a:gd name="connsiteX27" fmla="*/ 842162 w 1195926"/>
                    <a:gd name="connsiteY27" fmla="*/ 1487702 h 1672709"/>
                    <a:gd name="connsiteX28" fmla="*/ 303390 w 1195926"/>
                    <a:gd name="connsiteY28" fmla="*/ 1535204 h 1672709"/>
                    <a:gd name="connsiteX29" fmla="*/ 118382 w 1195926"/>
                    <a:gd name="connsiteY29" fmla="*/ 1013932 h 1672709"/>
                    <a:gd name="connsiteX30" fmla="*/ 158383 w 1195926"/>
                    <a:gd name="connsiteY30" fmla="*/ 332653 h 1672709"/>
                    <a:gd name="connsiteX31" fmla="*/ 747158 w 1195926"/>
                    <a:gd name="connsiteY31" fmla="*/ 97643 h 1672709"/>
                    <a:gd name="connsiteX32" fmla="*/ 1163426 w 1195926"/>
                    <a:gd name="connsiteY32" fmla="*/ 95143 h 1672709"/>
                    <a:gd name="connsiteX33" fmla="*/ 1163426 w 1195926"/>
                    <a:gd name="connsiteY33" fmla="*/ 17640 h 1672709"/>
                    <a:gd name="connsiteX34" fmla="*/ 972168 w 1195926"/>
                    <a:gd name="connsiteY34" fmla="*/ 8890 h 167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95926" h="1672709">
                      <a:moveTo>
                        <a:pt x="510898" y="1672709"/>
                      </a:moveTo>
                      <a:cubicBezTo>
                        <a:pt x="418394" y="1672709"/>
                        <a:pt x="338391" y="1650208"/>
                        <a:pt x="270888" y="1603956"/>
                      </a:cubicBezTo>
                      <a:cubicBezTo>
                        <a:pt x="168384" y="1533954"/>
                        <a:pt x="68380" y="1287693"/>
                        <a:pt x="23378" y="988931"/>
                      </a:cubicBezTo>
                      <a:cubicBezTo>
                        <a:pt x="-26624" y="662667"/>
                        <a:pt x="4627" y="390156"/>
                        <a:pt x="107131" y="260150"/>
                      </a:cubicBezTo>
                      <a:cubicBezTo>
                        <a:pt x="242137" y="90143"/>
                        <a:pt x="523399" y="30140"/>
                        <a:pt x="735908" y="10140"/>
                      </a:cubicBezTo>
                      <a:cubicBezTo>
                        <a:pt x="964667" y="-11111"/>
                        <a:pt x="1165926" y="7640"/>
                        <a:pt x="1167176" y="7640"/>
                      </a:cubicBezTo>
                      <a:lnTo>
                        <a:pt x="1170926" y="7640"/>
                      </a:lnTo>
                      <a:lnTo>
                        <a:pt x="1170926" y="103894"/>
                      </a:lnTo>
                      <a:lnTo>
                        <a:pt x="1165926" y="103894"/>
                      </a:lnTo>
                      <a:cubicBezTo>
                        <a:pt x="1158425" y="102643"/>
                        <a:pt x="380893" y="35141"/>
                        <a:pt x="164634" y="337653"/>
                      </a:cubicBezTo>
                      <a:cubicBezTo>
                        <a:pt x="85880" y="447658"/>
                        <a:pt x="72130" y="700169"/>
                        <a:pt x="127132" y="1013932"/>
                      </a:cubicBezTo>
                      <a:cubicBezTo>
                        <a:pt x="170884" y="1263942"/>
                        <a:pt x="250887" y="1490202"/>
                        <a:pt x="308390" y="1528953"/>
                      </a:cubicBezTo>
                      <a:cubicBezTo>
                        <a:pt x="547150" y="1691460"/>
                        <a:pt x="1182176" y="1310194"/>
                        <a:pt x="1188427" y="1306444"/>
                      </a:cubicBezTo>
                      <a:lnTo>
                        <a:pt x="1195927" y="1302694"/>
                      </a:lnTo>
                      <a:lnTo>
                        <a:pt x="1195927" y="1401448"/>
                      </a:lnTo>
                      <a:lnTo>
                        <a:pt x="1192177" y="1402698"/>
                      </a:lnTo>
                      <a:cubicBezTo>
                        <a:pt x="1189677" y="1403948"/>
                        <a:pt x="1173426" y="1413949"/>
                        <a:pt x="1154675" y="1425199"/>
                      </a:cubicBezTo>
                      <a:cubicBezTo>
                        <a:pt x="1084672" y="1470201"/>
                        <a:pt x="938416" y="1563955"/>
                        <a:pt x="772159" y="1621457"/>
                      </a:cubicBezTo>
                      <a:cubicBezTo>
                        <a:pt x="677155" y="1655209"/>
                        <a:pt x="589652" y="1672709"/>
                        <a:pt x="510898" y="1672709"/>
                      </a:cubicBezTo>
                      <a:close/>
                      <a:moveTo>
                        <a:pt x="972168" y="8890"/>
                      </a:moveTo>
                      <a:cubicBezTo>
                        <a:pt x="719657" y="8890"/>
                        <a:pt x="289639" y="43891"/>
                        <a:pt x="114632" y="265150"/>
                      </a:cubicBezTo>
                      <a:cubicBezTo>
                        <a:pt x="13377" y="393906"/>
                        <a:pt x="-17874" y="662667"/>
                        <a:pt x="32128" y="986431"/>
                      </a:cubicBezTo>
                      <a:cubicBezTo>
                        <a:pt x="77130" y="1277693"/>
                        <a:pt x="177134" y="1527703"/>
                        <a:pt x="275888" y="1595206"/>
                      </a:cubicBezTo>
                      <a:cubicBezTo>
                        <a:pt x="398394" y="1678960"/>
                        <a:pt x="564651" y="1683960"/>
                        <a:pt x="769659" y="1612707"/>
                      </a:cubicBezTo>
                      <a:cubicBezTo>
                        <a:pt x="935916" y="1553954"/>
                        <a:pt x="1080922" y="1461451"/>
                        <a:pt x="1149675" y="1416449"/>
                      </a:cubicBezTo>
                      <a:cubicBezTo>
                        <a:pt x="1170926" y="1402698"/>
                        <a:pt x="1182176" y="1396448"/>
                        <a:pt x="1187177" y="1393948"/>
                      </a:cubicBezTo>
                      <a:lnTo>
                        <a:pt x="1187177" y="1317695"/>
                      </a:lnTo>
                      <a:cubicBezTo>
                        <a:pt x="1154675" y="1336445"/>
                        <a:pt x="1009669" y="1420199"/>
                        <a:pt x="842162" y="1487702"/>
                      </a:cubicBezTo>
                      <a:cubicBezTo>
                        <a:pt x="587151" y="1590206"/>
                        <a:pt x="405894" y="1605207"/>
                        <a:pt x="303390" y="1535204"/>
                      </a:cubicBezTo>
                      <a:cubicBezTo>
                        <a:pt x="243387" y="1493952"/>
                        <a:pt x="163384" y="1270192"/>
                        <a:pt x="118382" y="1013932"/>
                      </a:cubicBezTo>
                      <a:cubicBezTo>
                        <a:pt x="93381" y="863925"/>
                        <a:pt x="43379" y="493910"/>
                        <a:pt x="158383" y="332653"/>
                      </a:cubicBezTo>
                      <a:cubicBezTo>
                        <a:pt x="273388" y="172646"/>
                        <a:pt x="542150" y="116394"/>
                        <a:pt x="747158" y="97643"/>
                      </a:cubicBezTo>
                      <a:cubicBezTo>
                        <a:pt x="949667" y="78893"/>
                        <a:pt x="1130924" y="92643"/>
                        <a:pt x="1163426" y="95143"/>
                      </a:cubicBezTo>
                      <a:lnTo>
                        <a:pt x="1163426" y="17640"/>
                      </a:lnTo>
                      <a:cubicBezTo>
                        <a:pt x="1144675" y="15140"/>
                        <a:pt x="1072172" y="8890"/>
                        <a:pt x="972168" y="8890"/>
                      </a:cubicBezTo>
                      <a:close/>
                    </a:path>
                  </a:pathLst>
                </a:custGeom>
                <a:solidFill>
                  <a:srgbClr val="C9CACA"/>
                </a:solidFill>
                <a:ln w="12492" cap="flat">
                  <a:noFill/>
                  <a:prstDash val="solid"/>
                  <a:miter/>
                </a:ln>
              </p:spPr>
              <p:txBody>
                <a:bodyPr rtlCol="0" anchor="ctr"/>
                <a:lstStyle/>
                <a:p>
                  <a:endParaRPr lang="zh-CN" altLang="en-US"/>
                </a:p>
              </p:txBody>
            </p:sp>
          </p:grpSp>
          <p:grpSp>
            <p:nvGrpSpPr>
              <p:cNvPr id="99" name="ïṧļïḍé"/>
              <p:cNvGrpSpPr/>
              <p:nvPr/>
            </p:nvGrpSpPr>
            <p:grpSpPr>
              <a:xfrm>
                <a:off x="7907498" y="4198872"/>
                <a:ext cx="57502" cy="171257"/>
                <a:chOff x="7907498" y="4198872"/>
                <a:chExt cx="57502" cy="171257"/>
              </a:xfrm>
              <a:solidFill>
                <a:srgbClr val="C9CACA"/>
              </a:solidFill>
            </p:grpSpPr>
            <p:sp>
              <p:nvSpPr>
                <p:cNvPr id="115" name="PA-íṡ1ïḑè"/>
                <p:cNvSpPr/>
                <p:nvPr>
                  <p:custDataLst>
                    <p:tags r:id="rId27"/>
                  </p:custDataLst>
                </p:nvPr>
              </p:nvSpPr>
              <p:spPr>
                <a:xfrm>
                  <a:off x="7911248" y="4202622"/>
                  <a:ext cx="50002" cy="163756"/>
                </a:xfrm>
                <a:custGeom>
                  <a:avLst/>
                  <a:gdLst>
                    <a:gd name="connsiteX0" fmla="*/ 25001 w 50002"/>
                    <a:gd name="connsiteY0" fmla="*/ 163757 h 163756"/>
                    <a:gd name="connsiteX1" fmla="*/ 25001 w 50002"/>
                    <a:gd name="connsiteY1" fmla="*/ 163757 h 163756"/>
                    <a:gd name="connsiteX2" fmla="*/ 0 w 50002"/>
                    <a:gd name="connsiteY2" fmla="*/ 138756 h 163756"/>
                    <a:gd name="connsiteX3" fmla="*/ 0 w 50002"/>
                    <a:gd name="connsiteY3" fmla="*/ 25001 h 163756"/>
                    <a:gd name="connsiteX4" fmla="*/ 25001 w 50002"/>
                    <a:gd name="connsiteY4" fmla="*/ 0 h 163756"/>
                    <a:gd name="connsiteX5" fmla="*/ 25001 w 50002"/>
                    <a:gd name="connsiteY5" fmla="*/ 0 h 163756"/>
                    <a:gd name="connsiteX6" fmla="*/ 50002 w 50002"/>
                    <a:gd name="connsiteY6" fmla="*/ 25001 h 163756"/>
                    <a:gd name="connsiteX7" fmla="*/ 50002 w 50002"/>
                    <a:gd name="connsiteY7" fmla="*/ 138756 h 163756"/>
                    <a:gd name="connsiteX8" fmla="*/ 25001 w 50002"/>
                    <a:gd name="connsiteY8" fmla="*/ 163757 h 16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002" h="163756">
                      <a:moveTo>
                        <a:pt x="25001" y="163757"/>
                      </a:moveTo>
                      <a:lnTo>
                        <a:pt x="25001" y="163757"/>
                      </a:lnTo>
                      <a:cubicBezTo>
                        <a:pt x="11250" y="163757"/>
                        <a:pt x="0" y="152506"/>
                        <a:pt x="0" y="138756"/>
                      </a:cubicBezTo>
                      <a:lnTo>
                        <a:pt x="0" y="25001"/>
                      </a:lnTo>
                      <a:cubicBezTo>
                        <a:pt x="0" y="11251"/>
                        <a:pt x="11250" y="0"/>
                        <a:pt x="25001" y="0"/>
                      </a:cubicBezTo>
                      <a:lnTo>
                        <a:pt x="25001" y="0"/>
                      </a:lnTo>
                      <a:cubicBezTo>
                        <a:pt x="38752" y="0"/>
                        <a:pt x="50002" y="11251"/>
                        <a:pt x="50002" y="25001"/>
                      </a:cubicBezTo>
                      <a:lnTo>
                        <a:pt x="50002" y="138756"/>
                      </a:lnTo>
                      <a:cubicBezTo>
                        <a:pt x="50002" y="151256"/>
                        <a:pt x="38752" y="163757"/>
                        <a:pt x="25001" y="163757"/>
                      </a:cubicBezTo>
                      <a:close/>
                    </a:path>
                  </a:pathLst>
                </a:custGeom>
                <a:solidFill>
                  <a:srgbClr val="C9CACA"/>
                </a:solidFill>
                <a:ln w="12492" cap="flat">
                  <a:noFill/>
                  <a:prstDash val="solid"/>
                  <a:miter/>
                </a:ln>
              </p:spPr>
              <p:txBody>
                <a:bodyPr rtlCol="0" anchor="ctr"/>
                <a:lstStyle/>
                <a:p>
                  <a:endParaRPr lang="zh-CN" altLang="en-US"/>
                </a:p>
              </p:txBody>
            </p:sp>
            <p:sp>
              <p:nvSpPr>
                <p:cNvPr id="116" name="PA-îṣ1ídê"/>
                <p:cNvSpPr/>
                <p:nvPr>
                  <p:custDataLst>
                    <p:tags r:id="rId28"/>
                  </p:custDataLst>
                </p:nvPr>
              </p:nvSpPr>
              <p:spPr>
                <a:xfrm>
                  <a:off x="7907498" y="4198872"/>
                  <a:ext cx="57502" cy="171257"/>
                </a:xfrm>
                <a:custGeom>
                  <a:avLst/>
                  <a:gdLst>
                    <a:gd name="connsiteX0" fmla="*/ 28751 w 57502"/>
                    <a:gd name="connsiteY0" fmla="*/ 171257 h 171257"/>
                    <a:gd name="connsiteX1" fmla="*/ 0 w 57502"/>
                    <a:gd name="connsiteY1" fmla="*/ 142506 h 171257"/>
                    <a:gd name="connsiteX2" fmla="*/ 0 w 57502"/>
                    <a:gd name="connsiteY2" fmla="*/ 28751 h 171257"/>
                    <a:gd name="connsiteX3" fmla="*/ 28751 w 57502"/>
                    <a:gd name="connsiteY3" fmla="*/ 0 h 171257"/>
                    <a:gd name="connsiteX4" fmla="*/ 57502 w 57502"/>
                    <a:gd name="connsiteY4" fmla="*/ 28751 h 171257"/>
                    <a:gd name="connsiteX5" fmla="*/ 57502 w 57502"/>
                    <a:gd name="connsiteY5" fmla="*/ 142506 h 171257"/>
                    <a:gd name="connsiteX6" fmla="*/ 28751 w 57502"/>
                    <a:gd name="connsiteY6" fmla="*/ 171257 h 171257"/>
                    <a:gd name="connsiteX7" fmla="*/ 28751 w 57502"/>
                    <a:gd name="connsiteY7" fmla="*/ 6250 h 171257"/>
                    <a:gd name="connsiteX8" fmla="*/ 7500 w 57502"/>
                    <a:gd name="connsiteY8" fmla="*/ 27501 h 171257"/>
                    <a:gd name="connsiteX9" fmla="*/ 7500 w 57502"/>
                    <a:gd name="connsiteY9" fmla="*/ 141256 h 171257"/>
                    <a:gd name="connsiteX10" fmla="*/ 28751 w 57502"/>
                    <a:gd name="connsiteY10" fmla="*/ 162507 h 171257"/>
                    <a:gd name="connsiteX11" fmla="*/ 50002 w 57502"/>
                    <a:gd name="connsiteY11" fmla="*/ 141256 h 171257"/>
                    <a:gd name="connsiteX12" fmla="*/ 50002 w 57502"/>
                    <a:gd name="connsiteY12" fmla="*/ 27501 h 171257"/>
                    <a:gd name="connsiteX13" fmla="*/ 28751 w 57502"/>
                    <a:gd name="connsiteY13" fmla="*/ 6250 h 17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502" h="171257">
                      <a:moveTo>
                        <a:pt x="28751" y="171257"/>
                      </a:moveTo>
                      <a:cubicBezTo>
                        <a:pt x="12501" y="171257"/>
                        <a:pt x="0" y="158757"/>
                        <a:pt x="0" y="142506"/>
                      </a:cubicBezTo>
                      <a:lnTo>
                        <a:pt x="0" y="28751"/>
                      </a:lnTo>
                      <a:cubicBezTo>
                        <a:pt x="0" y="12501"/>
                        <a:pt x="12501" y="0"/>
                        <a:pt x="28751" y="0"/>
                      </a:cubicBezTo>
                      <a:cubicBezTo>
                        <a:pt x="45002" y="0"/>
                        <a:pt x="57502" y="12501"/>
                        <a:pt x="57502" y="28751"/>
                      </a:cubicBezTo>
                      <a:lnTo>
                        <a:pt x="57502" y="142506"/>
                      </a:lnTo>
                      <a:cubicBezTo>
                        <a:pt x="57502" y="157507"/>
                        <a:pt x="45002" y="171257"/>
                        <a:pt x="28751" y="171257"/>
                      </a:cubicBezTo>
                      <a:close/>
                      <a:moveTo>
                        <a:pt x="28751" y="6250"/>
                      </a:moveTo>
                      <a:cubicBezTo>
                        <a:pt x="17501" y="6250"/>
                        <a:pt x="7500" y="16251"/>
                        <a:pt x="7500" y="27501"/>
                      </a:cubicBezTo>
                      <a:lnTo>
                        <a:pt x="7500" y="141256"/>
                      </a:lnTo>
                      <a:cubicBezTo>
                        <a:pt x="7500" y="152507"/>
                        <a:pt x="17501" y="162507"/>
                        <a:pt x="28751" y="162507"/>
                      </a:cubicBezTo>
                      <a:cubicBezTo>
                        <a:pt x="40002" y="162507"/>
                        <a:pt x="50002" y="152507"/>
                        <a:pt x="50002" y="141256"/>
                      </a:cubicBezTo>
                      <a:lnTo>
                        <a:pt x="50002" y="27501"/>
                      </a:lnTo>
                      <a:cubicBezTo>
                        <a:pt x="50002" y="16251"/>
                        <a:pt x="41252" y="6250"/>
                        <a:pt x="28751" y="6250"/>
                      </a:cubicBezTo>
                      <a:close/>
                    </a:path>
                  </a:pathLst>
                </a:custGeom>
                <a:solidFill>
                  <a:srgbClr val="C9CACA"/>
                </a:solidFill>
                <a:ln w="12492" cap="flat">
                  <a:noFill/>
                  <a:prstDash val="solid"/>
                  <a:miter/>
                </a:ln>
              </p:spPr>
              <p:txBody>
                <a:bodyPr rtlCol="0" anchor="ctr"/>
                <a:lstStyle/>
                <a:p>
                  <a:endParaRPr lang="zh-CN" altLang="en-US"/>
                </a:p>
              </p:txBody>
            </p:sp>
          </p:grpSp>
          <p:grpSp>
            <p:nvGrpSpPr>
              <p:cNvPr id="100" name="îṡ1ïḑê"/>
              <p:cNvGrpSpPr/>
              <p:nvPr/>
            </p:nvGrpSpPr>
            <p:grpSpPr>
              <a:xfrm>
                <a:off x="10296348" y="2882566"/>
                <a:ext cx="57502" cy="171257"/>
                <a:chOff x="10296348" y="2882566"/>
                <a:chExt cx="57502" cy="171257"/>
              </a:xfrm>
              <a:solidFill>
                <a:srgbClr val="C9CACA"/>
              </a:solidFill>
            </p:grpSpPr>
            <p:sp>
              <p:nvSpPr>
                <p:cNvPr id="113" name="PA-iṩlíḍé"/>
                <p:cNvSpPr/>
                <p:nvPr>
                  <p:custDataLst>
                    <p:tags r:id="rId29"/>
                  </p:custDataLst>
                </p:nvPr>
              </p:nvSpPr>
              <p:spPr>
                <a:xfrm>
                  <a:off x="10300098" y="2886317"/>
                  <a:ext cx="50002" cy="163756"/>
                </a:xfrm>
                <a:custGeom>
                  <a:avLst/>
                  <a:gdLst>
                    <a:gd name="connsiteX0" fmla="*/ 25001 w 50002"/>
                    <a:gd name="connsiteY0" fmla="*/ 163757 h 163756"/>
                    <a:gd name="connsiteX1" fmla="*/ 25001 w 50002"/>
                    <a:gd name="connsiteY1" fmla="*/ 163757 h 163756"/>
                    <a:gd name="connsiteX2" fmla="*/ 50002 w 50002"/>
                    <a:gd name="connsiteY2" fmla="*/ 138756 h 163756"/>
                    <a:gd name="connsiteX3" fmla="*/ 50002 w 50002"/>
                    <a:gd name="connsiteY3" fmla="*/ 25001 h 163756"/>
                    <a:gd name="connsiteX4" fmla="*/ 25001 w 50002"/>
                    <a:gd name="connsiteY4" fmla="*/ 0 h 163756"/>
                    <a:gd name="connsiteX5" fmla="*/ 25001 w 50002"/>
                    <a:gd name="connsiteY5" fmla="*/ 0 h 163756"/>
                    <a:gd name="connsiteX6" fmla="*/ 0 w 50002"/>
                    <a:gd name="connsiteY6" fmla="*/ 25001 h 163756"/>
                    <a:gd name="connsiteX7" fmla="*/ 0 w 50002"/>
                    <a:gd name="connsiteY7" fmla="*/ 138756 h 163756"/>
                    <a:gd name="connsiteX8" fmla="*/ 25001 w 50002"/>
                    <a:gd name="connsiteY8" fmla="*/ 163757 h 16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002" h="163756">
                      <a:moveTo>
                        <a:pt x="25001" y="163757"/>
                      </a:moveTo>
                      <a:lnTo>
                        <a:pt x="25001" y="163757"/>
                      </a:lnTo>
                      <a:cubicBezTo>
                        <a:pt x="38752" y="163757"/>
                        <a:pt x="50002" y="152506"/>
                        <a:pt x="50002" y="138756"/>
                      </a:cubicBezTo>
                      <a:lnTo>
                        <a:pt x="50002" y="25001"/>
                      </a:lnTo>
                      <a:cubicBezTo>
                        <a:pt x="50002" y="11250"/>
                        <a:pt x="38752" y="0"/>
                        <a:pt x="25001" y="0"/>
                      </a:cubicBezTo>
                      <a:lnTo>
                        <a:pt x="25001" y="0"/>
                      </a:lnTo>
                      <a:cubicBezTo>
                        <a:pt x="11250" y="0"/>
                        <a:pt x="0" y="11250"/>
                        <a:pt x="0" y="25001"/>
                      </a:cubicBezTo>
                      <a:lnTo>
                        <a:pt x="0" y="138756"/>
                      </a:lnTo>
                      <a:cubicBezTo>
                        <a:pt x="0" y="152506"/>
                        <a:pt x="11250" y="163757"/>
                        <a:pt x="25001" y="163757"/>
                      </a:cubicBezTo>
                      <a:close/>
                    </a:path>
                  </a:pathLst>
                </a:custGeom>
                <a:solidFill>
                  <a:srgbClr val="C9CACA"/>
                </a:solidFill>
                <a:ln w="12492" cap="flat">
                  <a:noFill/>
                  <a:prstDash val="solid"/>
                  <a:miter/>
                </a:ln>
              </p:spPr>
              <p:txBody>
                <a:bodyPr rtlCol="0" anchor="ctr"/>
                <a:lstStyle/>
                <a:p>
                  <a:endParaRPr lang="zh-CN" altLang="en-US"/>
                </a:p>
              </p:txBody>
            </p:sp>
            <p:sp>
              <p:nvSpPr>
                <p:cNvPr id="114" name="PA-iSľiḓé"/>
                <p:cNvSpPr/>
                <p:nvPr>
                  <p:custDataLst>
                    <p:tags r:id="rId30"/>
                  </p:custDataLst>
                </p:nvPr>
              </p:nvSpPr>
              <p:spPr>
                <a:xfrm>
                  <a:off x="10296348" y="2882566"/>
                  <a:ext cx="57502" cy="171257"/>
                </a:xfrm>
                <a:custGeom>
                  <a:avLst/>
                  <a:gdLst>
                    <a:gd name="connsiteX0" fmla="*/ 28751 w 57502"/>
                    <a:gd name="connsiteY0" fmla="*/ 171257 h 171257"/>
                    <a:gd name="connsiteX1" fmla="*/ 0 w 57502"/>
                    <a:gd name="connsiteY1" fmla="*/ 142506 h 171257"/>
                    <a:gd name="connsiteX2" fmla="*/ 0 w 57502"/>
                    <a:gd name="connsiteY2" fmla="*/ 28751 h 171257"/>
                    <a:gd name="connsiteX3" fmla="*/ 28751 w 57502"/>
                    <a:gd name="connsiteY3" fmla="*/ 0 h 171257"/>
                    <a:gd name="connsiteX4" fmla="*/ 57502 w 57502"/>
                    <a:gd name="connsiteY4" fmla="*/ 28751 h 171257"/>
                    <a:gd name="connsiteX5" fmla="*/ 57502 w 57502"/>
                    <a:gd name="connsiteY5" fmla="*/ 142506 h 171257"/>
                    <a:gd name="connsiteX6" fmla="*/ 28751 w 57502"/>
                    <a:gd name="connsiteY6" fmla="*/ 171257 h 171257"/>
                    <a:gd name="connsiteX7" fmla="*/ 28751 w 57502"/>
                    <a:gd name="connsiteY7" fmla="*/ 6250 h 171257"/>
                    <a:gd name="connsiteX8" fmla="*/ 7500 w 57502"/>
                    <a:gd name="connsiteY8" fmla="*/ 27501 h 171257"/>
                    <a:gd name="connsiteX9" fmla="*/ 7500 w 57502"/>
                    <a:gd name="connsiteY9" fmla="*/ 142506 h 171257"/>
                    <a:gd name="connsiteX10" fmla="*/ 28751 w 57502"/>
                    <a:gd name="connsiteY10" fmla="*/ 163757 h 171257"/>
                    <a:gd name="connsiteX11" fmla="*/ 50002 w 57502"/>
                    <a:gd name="connsiteY11" fmla="*/ 142506 h 171257"/>
                    <a:gd name="connsiteX12" fmla="*/ 50002 w 57502"/>
                    <a:gd name="connsiteY12" fmla="*/ 28751 h 171257"/>
                    <a:gd name="connsiteX13" fmla="*/ 28751 w 57502"/>
                    <a:gd name="connsiteY13" fmla="*/ 6250 h 17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502" h="171257">
                      <a:moveTo>
                        <a:pt x="28751" y="171257"/>
                      </a:moveTo>
                      <a:cubicBezTo>
                        <a:pt x="12501" y="171257"/>
                        <a:pt x="0" y="158757"/>
                        <a:pt x="0" y="142506"/>
                      </a:cubicBezTo>
                      <a:lnTo>
                        <a:pt x="0" y="28751"/>
                      </a:lnTo>
                      <a:cubicBezTo>
                        <a:pt x="0" y="12501"/>
                        <a:pt x="12501" y="0"/>
                        <a:pt x="28751" y="0"/>
                      </a:cubicBezTo>
                      <a:cubicBezTo>
                        <a:pt x="45002" y="0"/>
                        <a:pt x="57502" y="12501"/>
                        <a:pt x="57502" y="28751"/>
                      </a:cubicBezTo>
                      <a:lnTo>
                        <a:pt x="57502" y="142506"/>
                      </a:lnTo>
                      <a:cubicBezTo>
                        <a:pt x="57502" y="158757"/>
                        <a:pt x="45002" y="171257"/>
                        <a:pt x="28751" y="171257"/>
                      </a:cubicBezTo>
                      <a:close/>
                      <a:moveTo>
                        <a:pt x="28751" y="6250"/>
                      </a:moveTo>
                      <a:cubicBezTo>
                        <a:pt x="17501" y="6250"/>
                        <a:pt x="7500" y="16251"/>
                        <a:pt x="7500" y="27501"/>
                      </a:cubicBezTo>
                      <a:lnTo>
                        <a:pt x="7500" y="142506"/>
                      </a:lnTo>
                      <a:cubicBezTo>
                        <a:pt x="7500" y="153756"/>
                        <a:pt x="17501" y="163757"/>
                        <a:pt x="28751" y="163757"/>
                      </a:cubicBezTo>
                      <a:cubicBezTo>
                        <a:pt x="40001" y="163757"/>
                        <a:pt x="50002" y="153756"/>
                        <a:pt x="50002" y="142506"/>
                      </a:cubicBezTo>
                      <a:lnTo>
                        <a:pt x="50002" y="28751"/>
                      </a:lnTo>
                      <a:cubicBezTo>
                        <a:pt x="50002" y="16251"/>
                        <a:pt x="41252" y="6250"/>
                        <a:pt x="28751" y="6250"/>
                      </a:cubicBezTo>
                      <a:close/>
                    </a:path>
                  </a:pathLst>
                </a:custGeom>
                <a:solidFill>
                  <a:srgbClr val="C9CACA"/>
                </a:solidFill>
                <a:ln w="12492" cap="flat">
                  <a:noFill/>
                  <a:prstDash val="solid"/>
                  <a:miter/>
                </a:ln>
              </p:spPr>
              <p:txBody>
                <a:bodyPr rtlCol="0" anchor="ctr"/>
                <a:lstStyle/>
                <a:p>
                  <a:endParaRPr lang="zh-CN" altLang="en-US"/>
                </a:p>
              </p:txBody>
            </p:sp>
          </p:grpSp>
          <p:grpSp>
            <p:nvGrpSpPr>
              <p:cNvPr id="101" name="íṡḻïdé"/>
              <p:cNvGrpSpPr/>
              <p:nvPr/>
            </p:nvGrpSpPr>
            <p:grpSpPr>
              <a:xfrm>
                <a:off x="10321349" y="2909928"/>
                <a:ext cx="1195926" cy="1672709"/>
                <a:chOff x="10321349" y="2909928"/>
                <a:chExt cx="1195926" cy="1672709"/>
              </a:xfrm>
              <a:solidFill>
                <a:schemeClr val="accent1"/>
              </a:solidFill>
            </p:grpSpPr>
            <p:sp>
              <p:nvSpPr>
                <p:cNvPr id="111" name="PA-işḷiḋê"/>
                <p:cNvSpPr/>
                <p:nvPr>
                  <p:custDataLst>
                    <p:tags r:id="rId31"/>
                  </p:custDataLst>
                </p:nvPr>
              </p:nvSpPr>
              <p:spPr>
                <a:xfrm>
                  <a:off x="10325100" y="2913621"/>
                  <a:ext cx="1187508" cy="1663184"/>
                </a:xfrm>
                <a:custGeom>
                  <a:avLst/>
                  <a:gdLst>
                    <a:gd name="connsiteX0" fmla="*/ 25001 w 1187508"/>
                    <a:gd name="connsiteY0" fmla="*/ 7697 h 1663184"/>
                    <a:gd name="connsiteX1" fmla="*/ 1081295 w 1187508"/>
                    <a:gd name="connsiteY1" fmla="*/ 258957 h 1663184"/>
                    <a:gd name="connsiteX2" fmla="*/ 918789 w 1187508"/>
                    <a:gd name="connsiteY2" fmla="*/ 1595263 h 1663184"/>
                    <a:gd name="connsiteX3" fmla="*/ 0 w 1187508"/>
                    <a:gd name="connsiteY3" fmla="*/ 1392755 h 1663184"/>
                    <a:gd name="connsiteX4" fmla="*/ 0 w 1187508"/>
                    <a:gd name="connsiteY4" fmla="*/ 1305251 h 1663184"/>
                    <a:gd name="connsiteX5" fmla="*/ 885037 w 1187508"/>
                    <a:gd name="connsiteY5" fmla="*/ 1527761 h 1663184"/>
                    <a:gd name="connsiteX6" fmla="*/ 1030043 w 1187508"/>
                    <a:gd name="connsiteY6" fmla="*/ 330210 h 1663184"/>
                    <a:gd name="connsiteX7" fmla="*/ 25001 w 1187508"/>
                    <a:gd name="connsiteY7" fmla="*/ 93950 h 1663184"/>
                    <a:gd name="connsiteX8" fmla="*/ 25001 w 1187508"/>
                    <a:gd name="connsiteY8" fmla="*/ 7697 h 1663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7508" h="1663184">
                      <a:moveTo>
                        <a:pt x="25001" y="7697"/>
                      </a:moveTo>
                      <a:cubicBezTo>
                        <a:pt x="25001" y="7697"/>
                        <a:pt x="822534" y="-68556"/>
                        <a:pt x="1081295" y="258957"/>
                      </a:cubicBezTo>
                      <a:cubicBezTo>
                        <a:pt x="1308805" y="547720"/>
                        <a:pt x="1131297" y="1451507"/>
                        <a:pt x="918789" y="1595263"/>
                      </a:cubicBezTo>
                      <a:cubicBezTo>
                        <a:pt x="580024" y="1825273"/>
                        <a:pt x="25001" y="1397755"/>
                        <a:pt x="0" y="1392755"/>
                      </a:cubicBezTo>
                      <a:lnTo>
                        <a:pt x="0" y="1305251"/>
                      </a:lnTo>
                      <a:cubicBezTo>
                        <a:pt x="0" y="1305251"/>
                        <a:pt x="641277" y="1694018"/>
                        <a:pt x="885037" y="1527761"/>
                      </a:cubicBezTo>
                      <a:cubicBezTo>
                        <a:pt x="1006292" y="1445257"/>
                        <a:pt x="1211301" y="583971"/>
                        <a:pt x="1030043" y="330210"/>
                      </a:cubicBezTo>
                      <a:cubicBezTo>
                        <a:pt x="810034" y="22698"/>
                        <a:pt x="25001" y="93950"/>
                        <a:pt x="25001" y="93950"/>
                      </a:cubicBezTo>
                      <a:lnTo>
                        <a:pt x="25001" y="7697"/>
                      </a:lnTo>
                      <a:close/>
                    </a:path>
                  </a:pathLst>
                </a:custGeom>
                <a:solidFill>
                  <a:srgbClr val="F7F8F8"/>
                </a:solidFill>
                <a:ln w="12492" cap="flat">
                  <a:noFill/>
                  <a:prstDash val="solid"/>
                  <a:miter/>
                </a:ln>
              </p:spPr>
              <p:txBody>
                <a:bodyPr rtlCol="0" anchor="ctr"/>
                <a:lstStyle/>
                <a:p>
                  <a:endParaRPr lang="zh-CN" altLang="en-US"/>
                </a:p>
              </p:txBody>
            </p:sp>
            <p:sp>
              <p:nvSpPr>
                <p:cNvPr id="112" name="PA-íṣḻiḑe"/>
                <p:cNvSpPr/>
                <p:nvPr>
                  <p:custDataLst>
                    <p:tags r:id="rId32"/>
                  </p:custDataLst>
                </p:nvPr>
              </p:nvSpPr>
              <p:spPr>
                <a:xfrm>
                  <a:off x="10321349" y="2909928"/>
                  <a:ext cx="1195926" cy="1672709"/>
                </a:xfrm>
                <a:custGeom>
                  <a:avLst/>
                  <a:gdLst>
                    <a:gd name="connsiteX0" fmla="*/ 685029 w 1195926"/>
                    <a:gd name="connsiteY0" fmla="*/ 1672709 h 1672709"/>
                    <a:gd name="connsiteX1" fmla="*/ 423768 w 1195926"/>
                    <a:gd name="connsiteY1" fmla="*/ 1622707 h 1672709"/>
                    <a:gd name="connsiteX2" fmla="*/ 41252 w 1195926"/>
                    <a:gd name="connsiteY2" fmla="*/ 1426449 h 1672709"/>
                    <a:gd name="connsiteX3" fmla="*/ 3750 w 1195926"/>
                    <a:gd name="connsiteY3" fmla="*/ 1402698 h 1672709"/>
                    <a:gd name="connsiteX4" fmla="*/ 0 w 1195926"/>
                    <a:gd name="connsiteY4" fmla="*/ 1401448 h 1672709"/>
                    <a:gd name="connsiteX5" fmla="*/ 0 w 1195926"/>
                    <a:gd name="connsiteY5" fmla="*/ 1397698 h 1672709"/>
                    <a:gd name="connsiteX6" fmla="*/ 0 w 1195926"/>
                    <a:gd name="connsiteY6" fmla="*/ 1302694 h 1672709"/>
                    <a:gd name="connsiteX7" fmla="*/ 7500 w 1195926"/>
                    <a:gd name="connsiteY7" fmla="*/ 1306444 h 1672709"/>
                    <a:gd name="connsiteX8" fmla="*/ 887537 w 1195926"/>
                    <a:gd name="connsiteY8" fmla="*/ 1528953 h 1672709"/>
                    <a:gd name="connsiteX9" fmla="*/ 1068795 w 1195926"/>
                    <a:gd name="connsiteY9" fmla="*/ 1013932 h 1672709"/>
                    <a:gd name="connsiteX10" fmla="*/ 1031293 w 1195926"/>
                    <a:gd name="connsiteY10" fmla="*/ 337653 h 1672709"/>
                    <a:gd name="connsiteX11" fmla="*/ 30001 w 1195926"/>
                    <a:gd name="connsiteY11" fmla="*/ 103894 h 1672709"/>
                    <a:gd name="connsiteX12" fmla="*/ 25001 w 1195926"/>
                    <a:gd name="connsiteY12" fmla="*/ 103894 h 1672709"/>
                    <a:gd name="connsiteX13" fmla="*/ 25001 w 1195926"/>
                    <a:gd name="connsiteY13" fmla="*/ 7640 h 1672709"/>
                    <a:gd name="connsiteX14" fmla="*/ 28751 w 1195926"/>
                    <a:gd name="connsiteY14" fmla="*/ 7640 h 1672709"/>
                    <a:gd name="connsiteX15" fmla="*/ 460019 w 1195926"/>
                    <a:gd name="connsiteY15" fmla="*/ 10140 h 1672709"/>
                    <a:gd name="connsiteX16" fmla="*/ 1088795 w 1195926"/>
                    <a:gd name="connsiteY16" fmla="*/ 260150 h 1672709"/>
                    <a:gd name="connsiteX17" fmla="*/ 1172549 w 1195926"/>
                    <a:gd name="connsiteY17" fmla="*/ 988931 h 1672709"/>
                    <a:gd name="connsiteX18" fmla="*/ 925039 w 1195926"/>
                    <a:gd name="connsiteY18" fmla="*/ 1603957 h 1672709"/>
                    <a:gd name="connsiteX19" fmla="*/ 685029 w 1195926"/>
                    <a:gd name="connsiteY19" fmla="*/ 1672709 h 1672709"/>
                    <a:gd name="connsiteX20" fmla="*/ 8750 w 1195926"/>
                    <a:gd name="connsiteY20" fmla="*/ 1393948 h 1672709"/>
                    <a:gd name="connsiteX21" fmla="*/ 46252 w 1195926"/>
                    <a:gd name="connsiteY21" fmla="*/ 1416449 h 1672709"/>
                    <a:gd name="connsiteX22" fmla="*/ 426268 w 1195926"/>
                    <a:gd name="connsiteY22" fmla="*/ 1612707 h 1672709"/>
                    <a:gd name="connsiteX23" fmla="*/ 920038 w 1195926"/>
                    <a:gd name="connsiteY23" fmla="*/ 1595206 h 1672709"/>
                    <a:gd name="connsiteX24" fmla="*/ 1163799 w 1195926"/>
                    <a:gd name="connsiteY24" fmla="*/ 986431 h 1672709"/>
                    <a:gd name="connsiteX25" fmla="*/ 1081295 w 1195926"/>
                    <a:gd name="connsiteY25" fmla="*/ 265150 h 1672709"/>
                    <a:gd name="connsiteX26" fmla="*/ 33751 w 1195926"/>
                    <a:gd name="connsiteY26" fmla="*/ 15140 h 1672709"/>
                    <a:gd name="connsiteX27" fmla="*/ 33751 w 1195926"/>
                    <a:gd name="connsiteY27" fmla="*/ 92643 h 1672709"/>
                    <a:gd name="connsiteX28" fmla="*/ 450019 w 1195926"/>
                    <a:gd name="connsiteY28" fmla="*/ 95143 h 1672709"/>
                    <a:gd name="connsiteX29" fmla="*/ 1038793 w 1195926"/>
                    <a:gd name="connsiteY29" fmla="*/ 330153 h 1672709"/>
                    <a:gd name="connsiteX30" fmla="*/ 1077545 w 1195926"/>
                    <a:gd name="connsiteY30" fmla="*/ 1012682 h 1672709"/>
                    <a:gd name="connsiteX31" fmla="*/ 892537 w 1195926"/>
                    <a:gd name="connsiteY31" fmla="*/ 1533954 h 1672709"/>
                    <a:gd name="connsiteX32" fmla="*/ 353765 w 1195926"/>
                    <a:gd name="connsiteY32" fmla="*/ 1486452 h 1672709"/>
                    <a:gd name="connsiteX33" fmla="*/ 8750 w 1195926"/>
                    <a:gd name="connsiteY33" fmla="*/ 1316444 h 1672709"/>
                    <a:gd name="connsiteX34" fmla="*/ 8750 w 1195926"/>
                    <a:gd name="connsiteY34" fmla="*/ 1393948 h 167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95926" h="1672709">
                      <a:moveTo>
                        <a:pt x="685029" y="1672709"/>
                      </a:moveTo>
                      <a:cubicBezTo>
                        <a:pt x="606275" y="1672709"/>
                        <a:pt x="518772" y="1656459"/>
                        <a:pt x="423768" y="1622707"/>
                      </a:cubicBezTo>
                      <a:cubicBezTo>
                        <a:pt x="257510" y="1563955"/>
                        <a:pt x="111255" y="1470201"/>
                        <a:pt x="41252" y="1426449"/>
                      </a:cubicBezTo>
                      <a:cubicBezTo>
                        <a:pt x="22501" y="1413948"/>
                        <a:pt x="6250" y="1403948"/>
                        <a:pt x="3750" y="1402698"/>
                      </a:cubicBezTo>
                      <a:lnTo>
                        <a:pt x="0" y="1401448"/>
                      </a:lnTo>
                      <a:lnTo>
                        <a:pt x="0" y="1397698"/>
                      </a:lnTo>
                      <a:lnTo>
                        <a:pt x="0" y="1302694"/>
                      </a:lnTo>
                      <a:lnTo>
                        <a:pt x="7500" y="1306444"/>
                      </a:lnTo>
                      <a:cubicBezTo>
                        <a:pt x="13750" y="1310194"/>
                        <a:pt x="648777" y="1691460"/>
                        <a:pt x="887537" y="1528953"/>
                      </a:cubicBezTo>
                      <a:cubicBezTo>
                        <a:pt x="945039" y="1490202"/>
                        <a:pt x="1023793" y="1263942"/>
                        <a:pt x="1068795" y="1013932"/>
                      </a:cubicBezTo>
                      <a:cubicBezTo>
                        <a:pt x="1123797" y="701419"/>
                        <a:pt x="1110046" y="447658"/>
                        <a:pt x="1031293" y="337653"/>
                      </a:cubicBezTo>
                      <a:cubicBezTo>
                        <a:pt x="815034" y="35141"/>
                        <a:pt x="38751" y="102643"/>
                        <a:pt x="30001" y="103894"/>
                      </a:cubicBezTo>
                      <a:lnTo>
                        <a:pt x="25001" y="103894"/>
                      </a:lnTo>
                      <a:lnTo>
                        <a:pt x="25001" y="7640"/>
                      </a:lnTo>
                      <a:lnTo>
                        <a:pt x="28751" y="7640"/>
                      </a:lnTo>
                      <a:cubicBezTo>
                        <a:pt x="31251" y="7640"/>
                        <a:pt x="231260" y="-11111"/>
                        <a:pt x="460019" y="10140"/>
                      </a:cubicBezTo>
                      <a:cubicBezTo>
                        <a:pt x="672528" y="30140"/>
                        <a:pt x="953790" y="90143"/>
                        <a:pt x="1088795" y="260150"/>
                      </a:cubicBezTo>
                      <a:cubicBezTo>
                        <a:pt x="1191300" y="390156"/>
                        <a:pt x="1222551" y="662667"/>
                        <a:pt x="1172549" y="988931"/>
                      </a:cubicBezTo>
                      <a:cubicBezTo>
                        <a:pt x="1126297" y="1286443"/>
                        <a:pt x="1027543" y="1533954"/>
                        <a:pt x="925039" y="1603957"/>
                      </a:cubicBezTo>
                      <a:cubicBezTo>
                        <a:pt x="857536" y="1648958"/>
                        <a:pt x="777532" y="1672709"/>
                        <a:pt x="685029" y="1672709"/>
                      </a:cubicBezTo>
                      <a:close/>
                      <a:moveTo>
                        <a:pt x="8750" y="1393948"/>
                      </a:moveTo>
                      <a:cubicBezTo>
                        <a:pt x="15000" y="1396448"/>
                        <a:pt x="25001" y="1403948"/>
                        <a:pt x="46252" y="1416449"/>
                      </a:cubicBezTo>
                      <a:cubicBezTo>
                        <a:pt x="116255" y="1461450"/>
                        <a:pt x="261261" y="1553954"/>
                        <a:pt x="426268" y="1612707"/>
                      </a:cubicBezTo>
                      <a:cubicBezTo>
                        <a:pt x="631276" y="1685210"/>
                        <a:pt x="797533" y="1678960"/>
                        <a:pt x="920038" y="1595206"/>
                      </a:cubicBezTo>
                      <a:cubicBezTo>
                        <a:pt x="1018793" y="1527703"/>
                        <a:pt x="1120047" y="1277693"/>
                        <a:pt x="1163799" y="986431"/>
                      </a:cubicBezTo>
                      <a:cubicBezTo>
                        <a:pt x="1213801" y="662667"/>
                        <a:pt x="1182549" y="392656"/>
                        <a:pt x="1081295" y="265150"/>
                      </a:cubicBezTo>
                      <a:cubicBezTo>
                        <a:pt x="836285" y="-44863"/>
                        <a:pt x="95004" y="10140"/>
                        <a:pt x="33751" y="15140"/>
                      </a:cubicBezTo>
                      <a:lnTo>
                        <a:pt x="33751" y="92643"/>
                      </a:lnTo>
                      <a:cubicBezTo>
                        <a:pt x="66253" y="90143"/>
                        <a:pt x="247510" y="77642"/>
                        <a:pt x="450019" y="95143"/>
                      </a:cubicBezTo>
                      <a:cubicBezTo>
                        <a:pt x="655027" y="113894"/>
                        <a:pt x="923789" y="170146"/>
                        <a:pt x="1038793" y="330153"/>
                      </a:cubicBezTo>
                      <a:cubicBezTo>
                        <a:pt x="1153798" y="491410"/>
                        <a:pt x="1103796" y="861425"/>
                        <a:pt x="1077545" y="1012682"/>
                      </a:cubicBezTo>
                      <a:cubicBezTo>
                        <a:pt x="1032543" y="1268942"/>
                        <a:pt x="952540" y="1492702"/>
                        <a:pt x="892537" y="1533954"/>
                      </a:cubicBezTo>
                      <a:cubicBezTo>
                        <a:pt x="790033" y="1603957"/>
                        <a:pt x="608775" y="1587706"/>
                        <a:pt x="353765" y="1486452"/>
                      </a:cubicBezTo>
                      <a:cubicBezTo>
                        <a:pt x="187508" y="1420199"/>
                        <a:pt x="41252" y="1336445"/>
                        <a:pt x="8750" y="1316444"/>
                      </a:cubicBezTo>
                      <a:lnTo>
                        <a:pt x="8750" y="1393948"/>
                      </a:lnTo>
                      <a:close/>
                    </a:path>
                  </a:pathLst>
                </a:custGeom>
                <a:solidFill>
                  <a:srgbClr val="C9CACA"/>
                </a:solidFill>
                <a:ln w="12492" cap="flat">
                  <a:noFill/>
                  <a:prstDash val="solid"/>
                  <a:miter/>
                </a:ln>
              </p:spPr>
              <p:txBody>
                <a:bodyPr rtlCol="0" anchor="ctr"/>
                <a:lstStyle/>
                <a:p>
                  <a:endParaRPr lang="zh-CN" altLang="en-US"/>
                </a:p>
              </p:txBody>
            </p:sp>
          </p:grpSp>
          <p:grpSp>
            <p:nvGrpSpPr>
              <p:cNvPr id="102" name="ï$1íḍé"/>
              <p:cNvGrpSpPr/>
              <p:nvPr/>
            </p:nvGrpSpPr>
            <p:grpSpPr>
              <a:xfrm>
                <a:off x="10296348" y="4190121"/>
                <a:ext cx="57502" cy="171257"/>
                <a:chOff x="10296348" y="4190121"/>
                <a:chExt cx="57502" cy="171257"/>
              </a:xfrm>
              <a:solidFill>
                <a:srgbClr val="C9CACA"/>
              </a:solidFill>
            </p:grpSpPr>
            <p:sp>
              <p:nvSpPr>
                <p:cNvPr id="109" name="PA-ïşḷiḋe"/>
                <p:cNvSpPr/>
                <p:nvPr>
                  <p:custDataLst>
                    <p:tags r:id="rId33"/>
                  </p:custDataLst>
                </p:nvPr>
              </p:nvSpPr>
              <p:spPr>
                <a:xfrm>
                  <a:off x="10300098" y="4193871"/>
                  <a:ext cx="50002" cy="163756"/>
                </a:xfrm>
                <a:custGeom>
                  <a:avLst/>
                  <a:gdLst>
                    <a:gd name="connsiteX0" fmla="*/ 25001 w 50002"/>
                    <a:gd name="connsiteY0" fmla="*/ 163757 h 163756"/>
                    <a:gd name="connsiteX1" fmla="*/ 25001 w 50002"/>
                    <a:gd name="connsiteY1" fmla="*/ 163757 h 163756"/>
                    <a:gd name="connsiteX2" fmla="*/ 50002 w 50002"/>
                    <a:gd name="connsiteY2" fmla="*/ 138756 h 163756"/>
                    <a:gd name="connsiteX3" fmla="*/ 50002 w 50002"/>
                    <a:gd name="connsiteY3" fmla="*/ 25001 h 163756"/>
                    <a:gd name="connsiteX4" fmla="*/ 25001 w 50002"/>
                    <a:gd name="connsiteY4" fmla="*/ 0 h 163756"/>
                    <a:gd name="connsiteX5" fmla="*/ 25001 w 50002"/>
                    <a:gd name="connsiteY5" fmla="*/ 0 h 163756"/>
                    <a:gd name="connsiteX6" fmla="*/ 0 w 50002"/>
                    <a:gd name="connsiteY6" fmla="*/ 25001 h 163756"/>
                    <a:gd name="connsiteX7" fmla="*/ 0 w 50002"/>
                    <a:gd name="connsiteY7" fmla="*/ 138756 h 163756"/>
                    <a:gd name="connsiteX8" fmla="*/ 25001 w 50002"/>
                    <a:gd name="connsiteY8" fmla="*/ 163757 h 16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002" h="163756">
                      <a:moveTo>
                        <a:pt x="25001" y="163757"/>
                      </a:moveTo>
                      <a:lnTo>
                        <a:pt x="25001" y="163757"/>
                      </a:lnTo>
                      <a:cubicBezTo>
                        <a:pt x="38752" y="163757"/>
                        <a:pt x="50002" y="152506"/>
                        <a:pt x="50002" y="138756"/>
                      </a:cubicBezTo>
                      <a:lnTo>
                        <a:pt x="50002" y="25001"/>
                      </a:lnTo>
                      <a:cubicBezTo>
                        <a:pt x="50002" y="11250"/>
                        <a:pt x="38752" y="0"/>
                        <a:pt x="25001" y="0"/>
                      </a:cubicBezTo>
                      <a:lnTo>
                        <a:pt x="25001" y="0"/>
                      </a:lnTo>
                      <a:cubicBezTo>
                        <a:pt x="11250" y="0"/>
                        <a:pt x="0" y="11250"/>
                        <a:pt x="0" y="25001"/>
                      </a:cubicBezTo>
                      <a:lnTo>
                        <a:pt x="0" y="138756"/>
                      </a:lnTo>
                      <a:cubicBezTo>
                        <a:pt x="0" y="152506"/>
                        <a:pt x="11250" y="163757"/>
                        <a:pt x="25001" y="163757"/>
                      </a:cubicBezTo>
                      <a:close/>
                    </a:path>
                  </a:pathLst>
                </a:custGeom>
                <a:solidFill>
                  <a:srgbClr val="C9CACA"/>
                </a:solidFill>
                <a:ln w="12492" cap="flat">
                  <a:noFill/>
                  <a:prstDash val="solid"/>
                  <a:miter/>
                </a:ln>
              </p:spPr>
              <p:txBody>
                <a:bodyPr rtlCol="0" anchor="ctr"/>
                <a:lstStyle/>
                <a:p>
                  <a:endParaRPr lang="zh-CN" altLang="en-US"/>
                </a:p>
              </p:txBody>
            </p:sp>
            <p:sp>
              <p:nvSpPr>
                <p:cNvPr id="110" name="PA-iṥľíḑé"/>
                <p:cNvSpPr/>
                <p:nvPr>
                  <p:custDataLst>
                    <p:tags r:id="rId34"/>
                  </p:custDataLst>
                </p:nvPr>
              </p:nvSpPr>
              <p:spPr>
                <a:xfrm>
                  <a:off x="10296348" y="4190121"/>
                  <a:ext cx="57502" cy="171257"/>
                </a:xfrm>
                <a:custGeom>
                  <a:avLst/>
                  <a:gdLst>
                    <a:gd name="connsiteX0" fmla="*/ 28751 w 57502"/>
                    <a:gd name="connsiteY0" fmla="*/ 171257 h 171257"/>
                    <a:gd name="connsiteX1" fmla="*/ 0 w 57502"/>
                    <a:gd name="connsiteY1" fmla="*/ 142506 h 171257"/>
                    <a:gd name="connsiteX2" fmla="*/ 0 w 57502"/>
                    <a:gd name="connsiteY2" fmla="*/ 28751 h 171257"/>
                    <a:gd name="connsiteX3" fmla="*/ 28751 w 57502"/>
                    <a:gd name="connsiteY3" fmla="*/ 0 h 171257"/>
                    <a:gd name="connsiteX4" fmla="*/ 57502 w 57502"/>
                    <a:gd name="connsiteY4" fmla="*/ 28751 h 171257"/>
                    <a:gd name="connsiteX5" fmla="*/ 57502 w 57502"/>
                    <a:gd name="connsiteY5" fmla="*/ 142506 h 171257"/>
                    <a:gd name="connsiteX6" fmla="*/ 28751 w 57502"/>
                    <a:gd name="connsiteY6" fmla="*/ 171257 h 171257"/>
                    <a:gd name="connsiteX7" fmla="*/ 28751 w 57502"/>
                    <a:gd name="connsiteY7" fmla="*/ 6250 h 171257"/>
                    <a:gd name="connsiteX8" fmla="*/ 7500 w 57502"/>
                    <a:gd name="connsiteY8" fmla="*/ 27501 h 171257"/>
                    <a:gd name="connsiteX9" fmla="*/ 7500 w 57502"/>
                    <a:gd name="connsiteY9" fmla="*/ 141256 h 171257"/>
                    <a:gd name="connsiteX10" fmla="*/ 28751 w 57502"/>
                    <a:gd name="connsiteY10" fmla="*/ 162507 h 171257"/>
                    <a:gd name="connsiteX11" fmla="*/ 50002 w 57502"/>
                    <a:gd name="connsiteY11" fmla="*/ 141256 h 171257"/>
                    <a:gd name="connsiteX12" fmla="*/ 50002 w 57502"/>
                    <a:gd name="connsiteY12" fmla="*/ 27501 h 171257"/>
                    <a:gd name="connsiteX13" fmla="*/ 28751 w 57502"/>
                    <a:gd name="connsiteY13" fmla="*/ 6250 h 17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502" h="171257">
                      <a:moveTo>
                        <a:pt x="28751" y="171257"/>
                      </a:moveTo>
                      <a:cubicBezTo>
                        <a:pt x="12501" y="171257"/>
                        <a:pt x="0" y="158757"/>
                        <a:pt x="0" y="142506"/>
                      </a:cubicBezTo>
                      <a:lnTo>
                        <a:pt x="0" y="28751"/>
                      </a:lnTo>
                      <a:cubicBezTo>
                        <a:pt x="0" y="12501"/>
                        <a:pt x="12501" y="0"/>
                        <a:pt x="28751" y="0"/>
                      </a:cubicBezTo>
                      <a:cubicBezTo>
                        <a:pt x="45002" y="0"/>
                        <a:pt x="57502" y="12501"/>
                        <a:pt x="57502" y="28751"/>
                      </a:cubicBezTo>
                      <a:lnTo>
                        <a:pt x="57502" y="142506"/>
                      </a:lnTo>
                      <a:cubicBezTo>
                        <a:pt x="57502" y="158757"/>
                        <a:pt x="45002" y="171257"/>
                        <a:pt x="28751" y="171257"/>
                      </a:cubicBezTo>
                      <a:close/>
                      <a:moveTo>
                        <a:pt x="28751" y="6250"/>
                      </a:moveTo>
                      <a:cubicBezTo>
                        <a:pt x="17501" y="6250"/>
                        <a:pt x="7500" y="16251"/>
                        <a:pt x="7500" y="27501"/>
                      </a:cubicBezTo>
                      <a:lnTo>
                        <a:pt x="7500" y="141256"/>
                      </a:lnTo>
                      <a:cubicBezTo>
                        <a:pt x="7500" y="152506"/>
                        <a:pt x="17501" y="162507"/>
                        <a:pt x="28751" y="162507"/>
                      </a:cubicBezTo>
                      <a:cubicBezTo>
                        <a:pt x="40001" y="162507"/>
                        <a:pt x="50002" y="152506"/>
                        <a:pt x="50002" y="141256"/>
                      </a:cubicBezTo>
                      <a:lnTo>
                        <a:pt x="50002" y="27501"/>
                      </a:lnTo>
                      <a:cubicBezTo>
                        <a:pt x="50002" y="16251"/>
                        <a:pt x="41252" y="6250"/>
                        <a:pt x="28751" y="6250"/>
                      </a:cubicBezTo>
                      <a:close/>
                    </a:path>
                  </a:pathLst>
                </a:custGeom>
                <a:solidFill>
                  <a:srgbClr val="C9CACA"/>
                </a:solidFill>
                <a:ln w="12492" cap="flat">
                  <a:noFill/>
                  <a:prstDash val="solid"/>
                  <a:miter/>
                </a:ln>
              </p:spPr>
              <p:txBody>
                <a:bodyPr rtlCol="0" anchor="ctr"/>
                <a:lstStyle/>
                <a:p>
                  <a:endParaRPr lang="zh-CN" altLang="en-US"/>
                </a:p>
              </p:txBody>
            </p:sp>
          </p:grpSp>
          <p:sp>
            <p:nvSpPr>
              <p:cNvPr id="103" name="PA-îšlîďé"/>
              <p:cNvSpPr/>
              <p:nvPr>
                <p:custDataLst>
                  <p:tags r:id="rId35"/>
                </p:custDataLst>
              </p:nvPr>
            </p:nvSpPr>
            <p:spPr>
              <a:xfrm>
                <a:off x="9480064" y="3323835"/>
                <a:ext cx="166257" cy="186257"/>
              </a:xfrm>
              <a:custGeom>
                <a:avLst/>
                <a:gdLst>
                  <a:gd name="connsiteX0" fmla="*/ 15001 w 166257"/>
                  <a:gd name="connsiteY0" fmla="*/ 186258 h 186257"/>
                  <a:gd name="connsiteX1" fmla="*/ 10000 w 166257"/>
                  <a:gd name="connsiteY1" fmla="*/ 185008 h 186257"/>
                  <a:gd name="connsiteX2" fmla="*/ 7500 w 166257"/>
                  <a:gd name="connsiteY2" fmla="*/ 180008 h 186257"/>
                  <a:gd name="connsiteX3" fmla="*/ 0 w 166257"/>
                  <a:gd name="connsiteY3" fmla="*/ 20001 h 186257"/>
                  <a:gd name="connsiteX4" fmla="*/ 6250 w 166257"/>
                  <a:gd name="connsiteY4" fmla="*/ 12501 h 186257"/>
                  <a:gd name="connsiteX5" fmla="*/ 151256 w 166257"/>
                  <a:gd name="connsiteY5" fmla="*/ 0 h 186257"/>
                  <a:gd name="connsiteX6" fmla="*/ 156257 w 166257"/>
                  <a:gd name="connsiteY6" fmla="*/ 1250 h 186257"/>
                  <a:gd name="connsiteX7" fmla="*/ 158757 w 166257"/>
                  <a:gd name="connsiteY7" fmla="*/ 6250 h 186257"/>
                  <a:gd name="connsiteX8" fmla="*/ 166257 w 166257"/>
                  <a:gd name="connsiteY8" fmla="*/ 163757 h 186257"/>
                  <a:gd name="connsiteX9" fmla="*/ 160007 w 166257"/>
                  <a:gd name="connsiteY9" fmla="*/ 171257 h 186257"/>
                  <a:gd name="connsiteX10" fmla="*/ 15001 w 166257"/>
                  <a:gd name="connsiteY10" fmla="*/ 186258 h 186257"/>
                  <a:gd name="connsiteX11" fmla="*/ 15001 w 166257"/>
                  <a:gd name="connsiteY11" fmla="*/ 186258 h 186257"/>
                  <a:gd name="connsiteX12" fmla="*/ 15001 w 166257"/>
                  <a:gd name="connsiteY12" fmla="*/ 26251 h 186257"/>
                  <a:gd name="connsiteX13" fmla="*/ 22501 w 166257"/>
                  <a:gd name="connsiteY13" fmla="*/ 172507 h 186257"/>
                  <a:gd name="connsiteX14" fmla="*/ 153756 w 166257"/>
                  <a:gd name="connsiteY14" fmla="*/ 160007 h 186257"/>
                  <a:gd name="connsiteX15" fmla="*/ 146256 w 166257"/>
                  <a:gd name="connsiteY15" fmla="*/ 16251 h 186257"/>
                  <a:gd name="connsiteX16" fmla="*/ 15001 w 166257"/>
                  <a:gd name="connsiteY16" fmla="*/ 26251 h 18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257" h="186257">
                    <a:moveTo>
                      <a:pt x="15001" y="186258"/>
                    </a:moveTo>
                    <a:cubicBezTo>
                      <a:pt x="13751" y="186258"/>
                      <a:pt x="11251" y="186258"/>
                      <a:pt x="10000" y="185008"/>
                    </a:cubicBezTo>
                    <a:cubicBezTo>
                      <a:pt x="8751" y="183758"/>
                      <a:pt x="7500" y="182508"/>
                      <a:pt x="7500" y="180008"/>
                    </a:cubicBezTo>
                    <a:lnTo>
                      <a:pt x="0" y="20001"/>
                    </a:lnTo>
                    <a:cubicBezTo>
                      <a:pt x="0" y="16251"/>
                      <a:pt x="2500" y="12501"/>
                      <a:pt x="6250" y="12501"/>
                    </a:cubicBezTo>
                    <a:lnTo>
                      <a:pt x="151256" y="0"/>
                    </a:lnTo>
                    <a:cubicBezTo>
                      <a:pt x="153756" y="0"/>
                      <a:pt x="155007" y="0"/>
                      <a:pt x="156257" y="1250"/>
                    </a:cubicBezTo>
                    <a:cubicBezTo>
                      <a:pt x="157507" y="2500"/>
                      <a:pt x="158757" y="3750"/>
                      <a:pt x="158757" y="6250"/>
                    </a:cubicBezTo>
                    <a:lnTo>
                      <a:pt x="166257" y="163757"/>
                    </a:lnTo>
                    <a:cubicBezTo>
                      <a:pt x="166257" y="167507"/>
                      <a:pt x="163757" y="171257"/>
                      <a:pt x="160007" y="171257"/>
                    </a:cubicBezTo>
                    <a:lnTo>
                      <a:pt x="15001" y="186258"/>
                    </a:lnTo>
                    <a:cubicBezTo>
                      <a:pt x="16251" y="186258"/>
                      <a:pt x="15001" y="186258"/>
                      <a:pt x="15001" y="186258"/>
                    </a:cubicBezTo>
                    <a:close/>
                    <a:moveTo>
                      <a:pt x="15001" y="26251"/>
                    </a:moveTo>
                    <a:lnTo>
                      <a:pt x="22501" y="172507"/>
                    </a:lnTo>
                    <a:lnTo>
                      <a:pt x="153756" y="160007"/>
                    </a:lnTo>
                    <a:lnTo>
                      <a:pt x="146256" y="16251"/>
                    </a:lnTo>
                    <a:lnTo>
                      <a:pt x="15001" y="26251"/>
                    </a:lnTo>
                    <a:close/>
                  </a:path>
                </a:pathLst>
              </a:custGeom>
              <a:solidFill>
                <a:srgbClr val="C9CACA"/>
              </a:solidFill>
              <a:ln w="12492" cap="flat">
                <a:noFill/>
                <a:prstDash val="solid"/>
                <a:miter/>
              </a:ln>
            </p:spPr>
            <p:txBody>
              <a:bodyPr rtlCol="0" anchor="ctr"/>
              <a:lstStyle/>
              <a:p>
                <a:endParaRPr lang="zh-CN" altLang="en-US"/>
              </a:p>
            </p:txBody>
          </p:sp>
          <p:sp>
            <p:nvSpPr>
              <p:cNvPr id="104" name="PA-í$ļíḑé"/>
              <p:cNvSpPr/>
              <p:nvPr>
                <p:custDataLst>
                  <p:tags r:id="rId36"/>
                </p:custDataLst>
              </p:nvPr>
            </p:nvSpPr>
            <p:spPr>
              <a:xfrm>
                <a:off x="9660072" y="3310084"/>
                <a:ext cx="166257" cy="180007"/>
              </a:xfrm>
              <a:custGeom>
                <a:avLst/>
                <a:gdLst>
                  <a:gd name="connsiteX0" fmla="*/ 15001 w 166257"/>
                  <a:gd name="connsiteY0" fmla="*/ 180007 h 180007"/>
                  <a:gd name="connsiteX1" fmla="*/ 10000 w 166257"/>
                  <a:gd name="connsiteY1" fmla="*/ 178757 h 180007"/>
                  <a:gd name="connsiteX2" fmla="*/ 7500 w 166257"/>
                  <a:gd name="connsiteY2" fmla="*/ 173757 h 180007"/>
                  <a:gd name="connsiteX3" fmla="*/ 0 w 166257"/>
                  <a:gd name="connsiteY3" fmla="*/ 20001 h 180007"/>
                  <a:gd name="connsiteX4" fmla="*/ 6250 w 166257"/>
                  <a:gd name="connsiteY4" fmla="*/ 12501 h 180007"/>
                  <a:gd name="connsiteX5" fmla="*/ 151256 w 166257"/>
                  <a:gd name="connsiteY5" fmla="*/ 0 h 180007"/>
                  <a:gd name="connsiteX6" fmla="*/ 156257 w 166257"/>
                  <a:gd name="connsiteY6" fmla="*/ 1250 h 180007"/>
                  <a:gd name="connsiteX7" fmla="*/ 158757 w 166257"/>
                  <a:gd name="connsiteY7" fmla="*/ 6250 h 180007"/>
                  <a:gd name="connsiteX8" fmla="*/ 166257 w 166257"/>
                  <a:gd name="connsiteY8" fmla="*/ 157507 h 180007"/>
                  <a:gd name="connsiteX9" fmla="*/ 160007 w 166257"/>
                  <a:gd name="connsiteY9" fmla="*/ 165007 h 180007"/>
                  <a:gd name="connsiteX10" fmla="*/ 15001 w 166257"/>
                  <a:gd name="connsiteY10" fmla="*/ 180007 h 180007"/>
                  <a:gd name="connsiteX11" fmla="*/ 15001 w 166257"/>
                  <a:gd name="connsiteY11" fmla="*/ 180007 h 180007"/>
                  <a:gd name="connsiteX12" fmla="*/ 13750 w 166257"/>
                  <a:gd name="connsiteY12" fmla="*/ 25001 h 180007"/>
                  <a:gd name="connsiteX13" fmla="*/ 21251 w 166257"/>
                  <a:gd name="connsiteY13" fmla="*/ 165007 h 180007"/>
                  <a:gd name="connsiteX14" fmla="*/ 152506 w 166257"/>
                  <a:gd name="connsiteY14" fmla="*/ 152506 h 180007"/>
                  <a:gd name="connsiteX15" fmla="*/ 145006 w 166257"/>
                  <a:gd name="connsiteY15" fmla="*/ 15001 h 180007"/>
                  <a:gd name="connsiteX16" fmla="*/ 13750 w 166257"/>
                  <a:gd name="connsiteY16" fmla="*/ 25001 h 18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257" h="180007">
                    <a:moveTo>
                      <a:pt x="15001" y="180007"/>
                    </a:moveTo>
                    <a:cubicBezTo>
                      <a:pt x="13750" y="180007"/>
                      <a:pt x="11250" y="180007"/>
                      <a:pt x="10000" y="178757"/>
                    </a:cubicBezTo>
                    <a:cubicBezTo>
                      <a:pt x="8750" y="177507"/>
                      <a:pt x="7500" y="176257"/>
                      <a:pt x="7500" y="173757"/>
                    </a:cubicBezTo>
                    <a:lnTo>
                      <a:pt x="0" y="20001"/>
                    </a:lnTo>
                    <a:cubicBezTo>
                      <a:pt x="0" y="16251"/>
                      <a:pt x="2500" y="12501"/>
                      <a:pt x="6250" y="12501"/>
                    </a:cubicBezTo>
                    <a:lnTo>
                      <a:pt x="151256" y="0"/>
                    </a:lnTo>
                    <a:cubicBezTo>
                      <a:pt x="153756" y="0"/>
                      <a:pt x="155006" y="0"/>
                      <a:pt x="156257" y="1250"/>
                    </a:cubicBezTo>
                    <a:cubicBezTo>
                      <a:pt x="157506" y="2500"/>
                      <a:pt x="158757" y="3750"/>
                      <a:pt x="158757" y="6250"/>
                    </a:cubicBezTo>
                    <a:lnTo>
                      <a:pt x="166257" y="157507"/>
                    </a:lnTo>
                    <a:cubicBezTo>
                      <a:pt x="166257" y="161257"/>
                      <a:pt x="163757" y="165007"/>
                      <a:pt x="160007" y="165007"/>
                    </a:cubicBezTo>
                    <a:lnTo>
                      <a:pt x="15001" y="180007"/>
                    </a:lnTo>
                    <a:cubicBezTo>
                      <a:pt x="15001" y="180007"/>
                      <a:pt x="15001" y="180007"/>
                      <a:pt x="15001" y="180007"/>
                    </a:cubicBezTo>
                    <a:close/>
                    <a:moveTo>
                      <a:pt x="13750" y="25001"/>
                    </a:moveTo>
                    <a:lnTo>
                      <a:pt x="21251" y="165007"/>
                    </a:lnTo>
                    <a:lnTo>
                      <a:pt x="152506" y="152506"/>
                    </a:lnTo>
                    <a:lnTo>
                      <a:pt x="145006" y="15001"/>
                    </a:lnTo>
                    <a:lnTo>
                      <a:pt x="13750" y="25001"/>
                    </a:lnTo>
                    <a:close/>
                  </a:path>
                </a:pathLst>
              </a:custGeom>
              <a:solidFill>
                <a:srgbClr val="C9CACA"/>
              </a:solidFill>
              <a:ln w="12492" cap="flat">
                <a:noFill/>
                <a:prstDash val="solid"/>
                <a:miter/>
              </a:ln>
            </p:spPr>
            <p:txBody>
              <a:bodyPr rtlCol="0" anchor="ctr"/>
              <a:lstStyle/>
              <a:p>
                <a:endParaRPr lang="zh-CN" altLang="en-US"/>
              </a:p>
            </p:txBody>
          </p:sp>
          <p:sp>
            <p:nvSpPr>
              <p:cNvPr id="105" name="PA-îṡľiďé"/>
              <p:cNvSpPr/>
              <p:nvPr>
                <p:custDataLst>
                  <p:tags r:id="rId37"/>
                </p:custDataLst>
              </p:nvPr>
            </p:nvSpPr>
            <p:spPr>
              <a:xfrm>
                <a:off x="9888831" y="3287583"/>
                <a:ext cx="230009" cy="187507"/>
              </a:xfrm>
              <a:custGeom>
                <a:avLst/>
                <a:gdLst>
                  <a:gd name="connsiteX0" fmla="*/ 10000 w 230009"/>
                  <a:gd name="connsiteY0" fmla="*/ 187508 h 187507"/>
                  <a:gd name="connsiteX1" fmla="*/ 5000 w 230009"/>
                  <a:gd name="connsiteY1" fmla="*/ 186258 h 187507"/>
                  <a:gd name="connsiteX2" fmla="*/ 2500 w 230009"/>
                  <a:gd name="connsiteY2" fmla="*/ 181258 h 187507"/>
                  <a:gd name="connsiteX3" fmla="*/ 0 w 230009"/>
                  <a:gd name="connsiteY3" fmla="*/ 23751 h 187507"/>
                  <a:gd name="connsiteX4" fmla="*/ 6250 w 230009"/>
                  <a:gd name="connsiteY4" fmla="*/ 16251 h 187507"/>
                  <a:gd name="connsiteX5" fmla="*/ 220009 w 230009"/>
                  <a:gd name="connsiteY5" fmla="*/ 0 h 187507"/>
                  <a:gd name="connsiteX6" fmla="*/ 225009 w 230009"/>
                  <a:gd name="connsiteY6" fmla="*/ 1250 h 187507"/>
                  <a:gd name="connsiteX7" fmla="*/ 227509 w 230009"/>
                  <a:gd name="connsiteY7" fmla="*/ 6250 h 187507"/>
                  <a:gd name="connsiteX8" fmla="*/ 230010 w 230009"/>
                  <a:gd name="connsiteY8" fmla="*/ 162507 h 187507"/>
                  <a:gd name="connsiteX9" fmla="*/ 223759 w 230009"/>
                  <a:gd name="connsiteY9" fmla="*/ 170007 h 187507"/>
                  <a:gd name="connsiteX10" fmla="*/ 10000 w 230009"/>
                  <a:gd name="connsiteY10" fmla="*/ 187508 h 187507"/>
                  <a:gd name="connsiteX11" fmla="*/ 10000 w 230009"/>
                  <a:gd name="connsiteY11" fmla="*/ 187508 h 187507"/>
                  <a:gd name="connsiteX12" fmla="*/ 13750 w 230009"/>
                  <a:gd name="connsiteY12" fmla="*/ 28751 h 187507"/>
                  <a:gd name="connsiteX13" fmla="*/ 16251 w 230009"/>
                  <a:gd name="connsiteY13" fmla="*/ 172507 h 187507"/>
                  <a:gd name="connsiteX14" fmla="*/ 216259 w 230009"/>
                  <a:gd name="connsiteY14" fmla="*/ 155007 h 187507"/>
                  <a:gd name="connsiteX15" fmla="*/ 213759 w 230009"/>
                  <a:gd name="connsiteY15" fmla="*/ 13751 h 187507"/>
                  <a:gd name="connsiteX16" fmla="*/ 13750 w 230009"/>
                  <a:gd name="connsiteY16" fmla="*/ 28751 h 187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009" h="187507">
                    <a:moveTo>
                      <a:pt x="10000" y="187508"/>
                    </a:moveTo>
                    <a:cubicBezTo>
                      <a:pt x="8750" y="187508"/>
                      <a:pt x="6250" y="186258"/>
                      <a:pt x="5000" y="186258"/>
                    </a:cubicBezTo>
                    <a:cubicBezTo>
                      <a:pt x="3750" y="185008"/>
                      <a:pt x="2500" y="183758"/>
                      <a:pt x="2500" y="181258"/>
                    </a:cubicBezTo>
                    <a:lnTo>
                      <a:pt x="0" y="23751"/>
                    </a:lnTo>
                    <a:cubicBezTo>
                      <a:pt x="0" y="20001"/>
                      <a:pt x="2500" y="17501"/>
                      <a:pt x="6250" y="16251"/>
                    </a:cubicBezTo>
                    <a:lnTo>
                      <a:pt x="220009" y="0"/>
                    </a:lnTo>
                    <a:cubicBezTo>
                      <a:pt x="222509" y="0"/>
                      <a:pt x="223759" y="0"/>
                      <a:pt x="225009" y="1250"/>
                    </a:cubicBezTo>
                    <a:cubicBezTo>
                      <a:pt x="226260" y="2500"/>
                      <a:pt x="227509" y="3750"/>
                      <a:pt x="227509" y="6250"/>
                    </a:cubicBezTo>
                    <a:lnTo>
                      <a:pt x="230010" y="162507"/>
                    </a:lnTo>
                    <a:cubicBezTo>
                      <a:pt x="230010" y="166257"/>
                      <a:pt x="227509" y="168757"/>
                      <a:pt x="223759" y="170007"/>
                    </a:cubicBezTo>
                    <a:lnTo>
                      <a:pt x="10000" y="187508"/>
                    </a:lnTo>
                    <a:cubicBezTo>
                      <a:pt x="10000" y="187508"/>
                      <a:pt x="10000" y="187508"/>
                      <a:pt x="10000" y="187508"/>
                    </a:cubicBezTo>
                    <a:close/>
                    <a:moveTo>
                      <a:pt x="13750" y="28751"/>
                    </a:moveTo>
                    <a:lnTo>
                      <a:pt x="16251" y="172507"/>
                    </a:lnTo>
                    <a:lnTo>
                      <a:pt x="216259" y="155007"/>
                    </a:lnTo>
                    <a:lnTo>
                      <a:pt x="213759" y="13751"/>
                    </a:lnTo>
                    <a:lnTo>
                      <a:pt x="13750" y="28751"/>
                    </a:lnTo>
                    <a:close/>
                  </a:path>
                </a:pathLst>
              </a:custGeom>
              <a:solidFill>
                <a:srgbClr val="C9CACA"/>
              </a:solidFill>
              <a:ln w="12492" cap="flat">
                <a:noFill/>
                <a:prstDash val="solid"/>
                <a:miter/>
              </a:ln>
            </p:spPr>
            <p:txBody>
              <a:bodyPr rtlCol="0" anchor="ctr"/>
              <a:lstStyle/>
              <a:p>
                <a:endParaRPr lang="zh-CN" altLang="en-US"/>
              </a:p>
            </p:txBody>
          </p:sp>
          <p:sp>
            <p:nvSpPr>
              <p:cNvPr id="106" name="PA-isḻïḑè"/>
              <p:cNvSpPr/>
              <p:nvPr>
                <p:custDataLst>
                  <p:tags r:id="rId38"/>
                </p:custDataLst>
              </p:nvPr>
            </p:nvSpPr>
            <p:spPr>
              <a:xfrm>
                <a:off x="9496315" y="3496342"/>
                <a:ext cx="631276" cy="143756"/>
              </a:xfrm>
              <a:custGeom>
                <a:avLst/>
                <a:gdLst>
                  <a:gd name="connsiteX0" fmla="*/ 10000 w 631276"/>
                  <a:gd name="connsiteY0" fmla="*/ 143756 h 143756"/>
                  <a:gd name="connsiteX1" fmla="*/ 5000 w 631276"/>
                  <a:gd name="connsiteY1" fmla="*/ 141256 h 143756"/>
                  <a:gd name="connsiteX2" fmla="*/ 2500 w 631276"/>
                  <a:gd name="connsiteY2" fmla="*/ 136256 h 143756"/>
                  <a:gd name="connsiteX3" fmla="*/ 0 w 631276"/>
                  <a:gd name="connsiteY3" fmla="*/ 61253 h 143756"/>
                  <a:gd name="connsiteX4" fmla="*/ 6250 w 631276"/>
                  <a:gd name="connsiteY4" fmla="*/ 53752 h 143756"/>
                  <a:gd name="connsiteX5" fmla="*/ 620026 w 631276"/>
                  <a:gd name="connsiteY5" fmla="*/ 0 h 143756"/>
                  <a:gd name="connsiteX6" fmla="*/ 626276 w 631276"/>
                  <a:gd name="connsiteY6" fmla="*/ 1250 h 143756"/>
                  <a:gd name="connsiteX7" fmla="*/ 628776 w 631276"/>
                  <a:gd name="connsiteY7" fmla="*/ 6250 h 143756"/>
                  <a:gd name="connsiteX8" fmla="*/ 631277 w 631276"/>
                  <a:gd name="connsiteY8" fmla="*/ 81253 h 143756"/>
                  <a:gd name="connsiteX9" fmla="*/ 625026 w 631276"/>
                  <a:gd name="connsiteY9" fmla="*/ 88754 h 143756"/>
                  <a:gd name="connsiteX10" fmla="*/ 10000 w 631276"/>
                  <a:gd name="connsiteY10" fmla="*/ 143756 h 143756"/>
                  <a:gd name="connsiteX11" fmla="*/ 10000 w 631276"/>
                  <a:gd name="connsiteY11" fmla="*/ 143756 h 143756"/>
                  <a:gd name="connsiteX12" fmla="*/ 15001 w 631276"/>
                  <a:gd name="connsiteY12" fmla="*/ 67503 h 143756"/>
                  <a:gd name="connsiteX13" fmla="*/ 16251 w 631276"/>
                  <a:gd name="connsiteY13" fmla="*/ 127505 h 143756"/>
                  <a:gd name="connsiteX14" fmla="*/ 615026 w 631276"/>
                  <a:gd name="connsiteY14" fmla="*/ 75003 h 143756"/>
                  <a:gd name="connsiteX15" fmla="*/ 613776 w 631276"/>
                  <a:gd name="connsiteY15" fmla="*/ 15001 h 143756"/>
                  <a:gd name="connsiteX16" fmla="*/ 15001 w 631276"/>
                  <a:gd name="connsiteY16" fmla="*/ 67503 h 14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1276" h="143756">
                    <a:moveTo>
                      <a:pt x="10000" y="143756"/>
                    </a:moveTo>
                    <a:cubicBezTo>
                      <a:pt x="8750" y="143756"/>
                      <a:pt x="6250" y="142506"/>
                      <a:pt x="5000" y="141256"/>
                    </a:cubicBezTo>
                    <a:cubicBezTo>
                      <a:pt x="3750" y="140006"/>
                      <a:pt x="2500" y="137506"/>
                      <a:pt x="2500" y="136256"/>
                    </a:cubicBezTo>
                    <a:lnTo>
                      <a:pt x="0" y="61253"/>
                    </a:lnTo>
                    <a:cubicBezTo>
                      <a:pt x="0" y="57502"/>
                      <a:pt x="2500" y="53752"/>
                      <a:pt x="6250" y="53752"/>
                    </a:cubicBezTo>
                    <a:lnTo>
                      <a:pt x="620026" y="0"/>
                    </a:lnTo>
                    <a:cubicBezTo>
                      <a:pt x="622526" y="0"/>
                      <a:pt x="623776" y="0"/>
                      <a:pt x="626276" y="1250"/>
                    </a:cubicBezTo>
                    <a:cubicBezTo>
                      <a:pt x="627526" y="2500"/>
                      <a:pt x="628776" y="5000"/>
                      <a:pt x="628776" y="6250"/>
                    </a:cubicBezTo>
                    <a:lnTo>
                      <a:pt x="631277" y="81253"/>
                    </a:lnTo>
                    <a:cubicBezTo>
                      <a:pt x="631277" y="85004"/>
                      <a:pt x="628776" y="88754"/>
                      <a:pt x="625026" y="88754"/>
                    </a:cubicBezTo>
                    <a:lnTo>
                      <a:pt x="10000" y="143756"/>
                    </a:lnTo>
                    <a:cubicBezTo>
                      <a:pt x="10000" y="143756"/>
                      <a:pt x="10000" y="143756"/>
                      <a:pt x="10000" y="143756"/>
                    </a:cubicBezTo>
                    <a:close/>
                    <a:moveTo>
                      <a:pt x="15001" y="67503"/>
                    </a:moveTo>
                    <a:lnTo>
                      <a:pt x="16251" y="127505"/>
                    </a:lnTo>
                    <a:lnTo>
                      <a:pt x="615026" y="75003"/>
                    </a:lnTo>
                    <a:lnTo>
                      <a:pt x="613776" y="15001"/>
                    </a:lnTo>
                    <a:lnTo>
                      <a:pt x="15001" y="67503"/>
                    </a:lnTo>
                    <a:close/>
                  </a:path>
                </a:pathLst>
              </a:custGeom>
              <a:solidFill>
                <a:srgbClr val="C9CACA"/>
              </a:solidFill>
              <a:ln w="12492" cap="flat">
                <a:noFill/>
                <a:prstDash val="solid"/>
                <a:miter/>
              </a:ln>
            </p:spPr>
            <p:txBody>
              <a:bodyPr rtlCol="0" anchor="ctr"/>
              <a:lstStyle/>
              <a:p>
                <a:endParaRPr lang="zh-CN" altLang="en-US"/>
              </a:p>
            </p:txBody>
          </p:sp>
          <p:sp>
            <p:nvSpPr>
              <p:cNvPr id="107" name="PA-ïSḷíde"/>
              <p:cNvSpPr/>
              <p:nvPr>
                <p:custDataLst>
                  <p:tags r:id="rId39"/>
                </p:custDataLst>
              </p:nvPr>
            </p:nvSpPr>
            <p:spPr>
              <a:xfrm>
                <a:off x="9501315" y="3623848"/>
                <a:ext cx="626276" cy="142505"/>
              </a:xfrm>
              <a:custGeom>
                <a:avLst/>
                <a:gdLst>
                  <a:gd name="connsiteX0" fmla="*/ 10000 w 626276"/>
                  <a:gd name="connsiteY0" fmla="*/ 142506 h 142505"/>
                  <a:gd name="connsiteX1" fmla="*/ 5000 w 626276"/>
                  <a:gd name="connsiteY1" fmla="*/ 140006 h 142505"/>
                  <a:gd name="connsiteX2" fmla="*/ 2500 w 626276"/>
                  <a:gd name="connsiteY2" fmla="*/ 135006 h 142505"/>
                  <a:gd name="connsiteX3" fmla="*/ 0 w 626276"/>
                  <a:gd name="connsiteY3" fmla="*/ 60002 h 142505"/>
                  <a:gd name="connsiteX4" fmla="*/ 6250 w 626276"/>
                  <a:gd name="connsiteY4" fmla="*/ 52502 h 142505"/>
                  <a:gd name="connsiteX5" fmla="*/ 616276 w 626276"/>
                  <a:gd name="connsiteY5" fmla="*/ 0 h 142505"/>
                  <a:gd name="connsiteX6" fmla="*/ 621276 w 626276"/>
                  <a:gd name="connsiteY6" fmla="*/ 1250 h 142505"/>
                  <a:gd name="connsiteX7" fmla="*/ 623776 w 626276"/>
                  <a:gd name="connsiteY7" fmla="*/ 6250 h 142505"/>
                  <a:gd name="connsiteX8" fmla="*/ 626276 w 626276"/>
                  <a:gd name="connsiteY8" fmla="*/ 81253 h 142505"/>
                  <a:gd name="connsiteX9" fmla="*/ 620026 w 626276"/>
                  <a:gd name="connsiteY9" fmla="*/ 88754 h 142505"/>
                  <a:gd name="connsiteX10" fmla="*/ 10000 w 626276"/>
                  <a:gd name="connsiteY10" fmla="*/ 142506 h 142505"/>
                  <a:gd name="connsiteX11" fmla="*/ 10000 w 626276"/>
                  <a:gd name="connsiteY11" fmla="*/ 142506 h 142505"/>
                  <a:gd name="connsiteX12" fmla="*/ 15001 w 626276"/>
                  <a:gd name="connsiteY12" fmla="*/ 66253 h 142505"/>
                  <a:gd name="connsiteX13" fmla="*/ 16251 w 626276"/>
                  <a:gd name="connsiteY13" fmla="*/ 126255 h 142505"/>
                  <a:gd name="connsiteX14" fmla="*/ 611276 w 626276"/>
                  <a:gd name="connsiteY14" fmla="*/ 75003 h 142505"/>
                  <a:gd name="connsiteX15" fmla="*/ 610025 w 626276"/>
                  <a:gd name="connsiteY15" fmla="*/ 15001 h 142505"/>
                  <a:gd name="connsiteX16" fmla="*/ 15001 w 626276"/>
                  <a:gd name="connsiteY16" fmla="*/ 66253 h 14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276" h="142505">
                    <a:moveTo>
                      <a:pt x="10000" y="142506"/>
                    </a:moveTo>
                    <a:cubicBezTo>
                      <a:pt x="8750" y="142506"/>
                      <a:pt x="6250" y="141256"/>
                      <a:pt x="5000" y="140006"/>
                    </a:cubicBezTo>
                    <a:cubicBezTo>
                      <a:pt x="3750" y="138756"/>
                      <a:pt x="2500" y="136256"/>
                      <a:pt x="2500" y="135006"/>
                    </a:cubicBezTo>
                    <a:lnTo>
                      <a:pt x="0" y="60002"/>
                    </a:lnTo>
                    <a:cubicBezTo>
                      <a:pt x="0" y="56252"/>
                      <a:pt x="2500" y="52502"/>
                      <a:pt x="6250" y="52502"/>
                    </a:cubicBezTo>
                    <a:lnTo>
                      <a:pt x="616276" y="0"/>
                    </a:lnTo>
                    <a:cubicBezTo>
                      <a:pt x="618776" y="0"/>
                      <a:pt x="620026" y="0"/>
                      <a:pt x="621276" y="1250"/>
                    </a:cubicBezTo>
                    <a:cubicBezTo>
                      <a:pt x="622526" y="2500"/>
                      <a:pt x="623776" y="5000"/>
                      <a:pt x="623776" y="6250"/>
                    </a:cubicBezTo>
                    <a:lnTo>
                      <a:pt x="626276" y="81253"/>
                    </a:lnTo>
                    <a:cubicBezTo>
                      <a:pt x="626276" y="85004"/>
                      <a:pt x="623776" y="88754"/>
                      <a:pt x="620026" y="88754"/>
                    </a:cubicBezTo>
                    <a:lnTo>
                      <a:pt x="10000" y="142506"/>
                    </a:lnTo>
                    <a:cubicBezTo>
                      <a:pt x="10000" y="142506"/>
                      <a:pt x="10000" y="142506"/>
                      <a:pt x="10000" y="142506"/>
                    </a:cubicBezTo>
                    <a:close/>
                    <a:moveTo>
                      <a:pt x="15001" y="66253"/>
                    </a:moveTo>
                    <a:lnTo>
                      <a:pt x="16251" y="126255"/>
                    </a:lnTo>
                    <a:lnTo>
                      <a:pt x="611276" y="75003"/>
                    </a:lnTo>
                    <a:lnTo>
                      <a:pt x="610025" y="15001"/>
                    </a:lnTo>
                    <a:lnTo>
                      <a:pt x="15001" y="66253"/>
                    </a:lnTo>
                    <a:close/>
                  </a:path>
                </a:pathLst>
              </a:custGeom>
              <a:solidFill>
                <a:srgbClr val="C9CACA"/>
              </a:solidFill>
              <a:ln w="12492" cap="flat">
                <a:noFill/>
                <a:prstDash val="solid"/>
                <a:miter/>
              </a:ln>
            </p:spPr>
            <p:txBody>
              <a:bodyPr rtlCol="0" anchor="ctr"/>
              <a:lstStyle/>
              <a:p>
                <a:endParaRPr lang="zh-CN" altLang="en-US"/>
              </a:p>
            </p:txBody>
          </p:sp>
          <p:sp>
            <p:nvSpPr>
              <p:cNvPr id="108" name="PA-iŝľiḑè"/>
              <p:cNvSpPr/>
              <p:nvPr>
                <p:custDataLst>
                  <p:tags r:id="rId40"/>
                </p:custDataLst>
              </p:nvPr>
            </p:nvSpPr>
            <p:spPr>
              <a:xfrm>
                <a:off x="9501315" y="3775104"/>
                <a:ext cx="360014" cy="121255"/>
              </a:xfrm>
              <a:custGeom>
                <a:avLst/>
                <a:gdLst>
                  <a:gd name="connsiteX0" fmla="*/ 10000 w 360014"/>
                  <a:gd name="connsiteY0" fmla="*/ 121255 h 121255"/>
                  <a:gd name="connsiteX1" fmla="*/ 6250 w 360014"/>
                  <a:gd name="connsiteY1" fmla="*/ 120005 h 121255"/>
                  <a:gd name="connsiteX2" fmla="*/ 3750 w 360014"/>
                  <a:gd name="connsiteY2" fmla="*/ 116255 h 121255"/>
                  <a:gd name="connsiteX3" fmla="*/ 0 w 360014"/>
                  <a:gd name="connsiteY3" fmla="*/ 41252 h 121255"/>
                  <a:gd name="connsiteX4" fmla="*/ 5000 w 360014"/>
                  <a:gd name="connsiteY4" fmla="*/ 35002 h 121255"/>
                  <a:gd name="connsiteX5" fmla="*/ 350015 w 360014"/>
                  <a:gd name="connsiteY5" fmla="*/ 0 h 121255"/>
                  <a:gd name="connsiteX6" fmla="*/ 353765 w 360014"/>
                  <a:gd name="connsiteY6" fmla="*/ 1250 h 121255"/>
                  <a:gd name="connsiteX7" fmla="*/ 356265 w 360014"/>
                  <a:gd name="connsiteY7" fmla="*/ 5000 h 121255"/>
                  <a:gd name="connsiteX8" fmla="*/ 360015 w 360014"/>
                  <a:gd name="connsiteY8" fmla="*/ 80003 h 121255"/>
                  <a:gd name="connsiteX9" fmla="*/ 355015 w 360014"/>
                  <a:gd name="connsiteY9" fmla="*/ 86254 h 121255"/>
                  <a:gd name="connsiteX10" fmla="*/ 10000 w 360014"/>
                  <a:gd name="connsiteY10" fmla="*/ 121255 h 121255"/>
                  <a:gd name="connsiteX11" fmla="*/ 10000 w 360014"/>
                  <a:gd name="connsiteY11" fmla="*/ 121255 h 121255"/>
                  <a:gd name="connsiteX12" fmla="*/ 12501 w 360014"/>
                  <a:gd name="connsiteY12" fmla="*/ 45002 h 121255"/>
                  <a:gd name="connsiteX13" fmla="*/ 15001 w 360014"/>
                  <a:gd name="connsiteY13" fmla="*/ 108755 h 121255"/>
                  <a:gd name="connsiteX14" fmla="*/ 348765 w 360014"/>
                  <a:gd name="connsiteY14" fmla="*/ 75003 h 121255"/>
                  <a:gd name="connsiteX15" fmla="*/ 346264 w 360014"/>
                  <a:gd name="connsiteY15" fmla="*/ 11250 h 121255"/>
                  <a:gd name="connsiteX16" fmla="*/ 12501 w 360014"/>
                  <a:gd name="connsiteY16" fmla="*/ 45002 h 12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0014" h="121255">
                    <a:moveTo>
                      <a:pt x="10000" y="121255"/>
                    </a:moveTo>
                    <a:cubicBezTo>
                      <a:pt x="8750" y="121255"/>
                      <a:pt x="7500" y="121255"/>
                      <a:pt x="6250" y="120005"/>
                    </a:cubicBezTo>
                    <a:cubicBezTo>
                      <a:pt x="5000" y="118755"/>
                      <a:pt x="5000" y="117505"/>
                      <a:pt x="3750" y="116255"/>
                    </a:cubicBezTo>
                    <a:lnTo>
                      <a:pt x="0" y="41252"/>
                    </a:lnTo>
                    <a:cubicBezTo>
                      <a:pt x="0" y="38752"/>
                      <a:pt x="2500" y="36252"/>
                      <a:pt x="5000" y="35002"/>
                    </a:cubicBezTo>
                    <a:lnTo>
                      <a:pt x="350015" y="0"/>
                    </a:lnTo>
                    <a:cubicBezTo>
                      <a:pt x="351265" y="0"/>
                      <a:pt x="352515" y="0"/>
                      <a:pt x="353765" y="1250"/>
                    </a:cubicBezTo>
                    <a:cubicBezTo>
                      <a:pt x="355015" y="2500"/>
                      <a:pt x="355015" y="3750"/>
                      <a:pt x="356265" y="5000"/>
                    </a:cubicBezTo>
                    <a:lnTo>
                      <a:pt x="360015" y="80003"/>
                    </a:lnTo>
                    <a:cubicBezTo>
                      <a:pt x="360015" y="82503"/>
                      <a:pt x="357515" y="85004"/>
                      <a:pt x="355015" y="86254"/>
                    </a:cubicBezTo>
                    <a:lnTo>
                      <a:pt x="10000" y="121255"/>
                    </a:lnTo>
                    <a:cubicBezTo>
                      <a:pt x="10000" y="121255"/>
                      <a:pt x="10000" y="121255"/>
                      <a:pt x="10000" y="121255"/>
                    </a:cubicBezTo>
                    <a:close/>
                    <a:moveTo>
                      <a:pt x="12501" y="45002"/>
                    </a:moveTo>
                    <a:lnTo>
                      <a:pt x="15001" y="108755"/>
                    </a:lnTo>
                    <a:lnTo>
                      <a:pt x="348765" y="75003"/>
                    </a:lnTo>
                    <a:lnTo>
                      <a:pt x="346264" y="11250"/>
                    </a:lnTo>
                    <a:lnTo>
                      <a:pt x="12501" y="45002"/>
                    </a:lnTo>
                    <a:close/>
                  </a:path>
                </a:pathLst>
              </a:custGeom>
              <a:solidFill>
                <a:srgbClr val="C9CACA"/>
              </a:solidFill>
              <a:ln w="12492" cap="flat">
                <a:noFill/>
                <a:prstDash val="solid"/>
                <a:miter/>
              </a:ln>
            </p:spPr>
            <p:txBody>
              <a:bodyPr rtlCol="0" anchor="ctr"/>
              <a:lstStyle/>
              <a:p>
                <a:endParaRPr lang="zh-CN" altLang="en-US"/>
              </a:p>
            </p:txBody>
          </p:sp>
        </p:grpSp>
        <p:grpSp>
          <p:nvGrpSpPr>
            <p:cNvPr id="38" name="ísliďê"/>
            <p:cNvGrpSpPr/>
            <p:nvPr/>
          </p:nvGrpSpPr>
          <p:grpSpPr>
            <a:xfrm>
              <a:off x="1635675" y="2004292"/>
              <a:ext cx="5487073" cy="1468187"/>
              <a:chOff x="1177542" y="1910371"/>
              <a:chExt cx="6748377" cy="1805677"/>
            </a:xfrm>
          </p:grpSpPr>
          <p:sp>
            <p:nvSpPr>
              <p:cNvPr id="89" name="PA-îšļíḑè"/>
              <p:cNvSpPr/>
              <p:nvPr>
                <p:custDataLst>
                  <p:tags r:id="rId41"/>
                </p:custDataLst>
              </p:nvPr>
            </p:nvSpPr>
            <p:spPr bwMode="auto">
              <a:xfrm>
                <a:off x="3823732" y="1910371"/>
                <a:ext cx="1639566" cy="1637091"/>
              </a:xfrm>
              <a:custGeom>
                <a:avLst/>
                <a:gdLst>
                  <a:gd name="connsiteX0" fmla="*/ 499463 w 607639"/>
                  <a:gd name="connsiteY0" fmla="*/ 537003 h 606722"/>
                  <a:gd name="connsiteX1" fmla="*/ 498757 w 607639"/>
                  <a:gd name="connsiteY1" fmla="*/ 537709 h 606722"/>
                  <a:gd name="connsiteX2" fmla="*/ 499022 w 607639"/>
                  <a:gd name="connsiteY2" fmla="*/ 537356 h 606722"/>
                  <a:gd name="connsiteX3" fmla="*/ 500803 w 607639"/>
                  <a:gd name="connsiteY3" fmla="*/ 535663 h 606722"/>
                  <a:gd name="connsiteX4" fmla="*/ 499815 w 607639"/>
                  <a:gd name="connsiteY4" fmla="*/ 536651 h 606722"/>
                  <a:gd name="connsiteX5" fmla="*/ 500020 w 607639"/>
                  <a:gd name="connsiteY5" fmla="*/ 536417 h 606722"/>
                  <a:gd name="connsiteX6" fmla="*/ 500299 w 607639"/>
                  <a:gd name="connsiteY6" fmla="*/ 536158 h 606722"/>
                  <a:gd name="connsiteX7" fmla="*/ 500570 w 607639"/>
                  <a:gd name="connsiteY7" fmla="*/ 535863 h 606722"/>
                  <a:gd name="connsiteX8" fmla="*/ 501791 w 607639"/>
                  <a:gd name="connsiteY8" fmla="*/ 534675 h 606722"/>
                  <a:gd name="connsiteX9" fmla="*/ 500803 w 607639"/>
                  <a:gd name="connsiteY9" fmla="*/ 535663 h 606722"/>
                  <a:gd name="connsiteX10" fmla="*/ 501252 w 607639"/>
                  <a:gd name="connsiteY10" fmla="*/ 535124 h 606722"/>
                  <a:gd name="connsiteX11" fmla="*/ 501791 w 607639"/>
                  <a:gd name="connsiteY11" fmla="*/ 534675 h 606722"/>
                  <a:gd name="connsiteX12" fmla="*/ 505742 w 607639"/>
                  <a:gd name="connsiteY12" fmla="*/ 530723 h 606722"/>
                  <a:gd name="connsiteX13" fmla="*/ 504825 w 607639"/>
                  <a:gd name="connsiteY13" fmla="*/ 531570 h 606722"/>
                  <a:gd name="connsiteX14" fmla="*/ 505284 w 607639"/>
                  <a:gd name="connsiteY14" fmla="*/ 531099 h 606722"/>
                  <a:gd name="connsiteX15" fmla="*/ 347031 w 607639"/>
                  <a:gd name="connsiteY15" fmla="*/ 313892 h 606722"/>
                  <a:gd name="connsiteX16" fmla="*/ 314366 w 607639"/>
                  <a:gd name="connsiteY16" fmla="*/ 346508 h 606722"/>
                  <a:gd name="connsiteX17" fmla="*/ 347031 w 607639"/>
                  <a:gd name="connsiteY17" fmla="*/ 379123 h 606722"/>
                  <a:gd name="connsiteX18" fmla="*/ 379696 w 607639"/>
                  <a:gd name="connsiteY18" fmla="*/ 346508 h 606722"/>
                  <a:gd name="connsiteX19" fmla="*/ 347031 w 607639"/>
                  <a:gd name="connsiteY19" fmla="*/ 313892 h 606722"/>
                  <a:gd name="connsiteX20" fmla="*/ 260607 w 607639"/>
                  <a:gd name="connsiteY20" fmla="*/ 213024 h 606722"/>
                  <a:gd name="connsiteX21" fmla="*/ 207649 w 607639"/>
                  <a:gd name="connsiteY21" fmla="*/ 265813 h 606722"/>
                  <a:gd name="connsiteX22" fmla="*/ 260607 w 607639"/>
                  <a:gd name="connsiteY22" fmla="*/ 318691 h 606722"/>
                  <a:gd name="connsiteX23" fmla="*/ 313476 w 607639"/>
                  <a:gd name="connsiteY23" fmla="*/ 265813 h 606722"/>
                  <a:gd name="connsiteX24" fmla="*/ 260607 w 607639"/>
                  <a:gd name="connsiteY24" fmla="*/ 213024 h 606722"/>
                  <a:gd name="connsiteX25" fmla="*/ 270042 w 607639"/>
                  <a:gd name="connsiteY25" fmla="*/ 0 h 606722"/>
                  <a:gd name="connsiteX26" fmla="*/ 337597 w 607639"/>
                  <a:gd name="connsiteY26" fmla="*/ 0 h 606722"/>
                  <a:gd name="connsiteX27" fmla="*/ 337597 w 607639"/>
                  <a:gd name="connsiteY27" fmla="*/ 47901 h 606722"/>
                  <a:gd name="connsiteX28" fmla="*/ 327806 w 607639"/>
                  <a:gd name="connsiteY28" fmla="*/ 47901 h 606722"/>
                  <a:gd name="connsiteX29" fmla="*/ 327806 w 607639"/>
                  <a:gd name="connsiteY29" fmla="*/ 105756 h 606722"/>
                  <a:gd name="connsiteX30" fmla="*/ 426691 w 607639"/>
                  <a:gd name="connsiteY30" fmla="*/ 146726 h 606722"/>
                  <a:gd name="connsiteX31" fmla="*/ 467723 w 607639"/>
                  <a:gd name="connsiteY31" fmla="*/ 105756 h 606722"/>
                  <a:gd name="connsiteX32" fmla="*/ 460780 w 607639"/>
                  <a:gd name="connsiteY32" fmla="*/ 98913 h 606722"/>
                  <a:gd name="connsiteX33" fmla="*/ 494691 w 607639"/>
                  <a:gd name="connsiteY33" fmla="*/ 64965 h 606722"/>
                  <a:gd name="connsiteX34" fmla="*/ 530383 w 607639"/>
                  <a:gd name="connsiteY34" fmla="*/ 100602 h 606722"/>
                  <a:gd name="connsiteX35" fmla="*/ 531095 w 607639"/>
                  <a:gd name="connsiteY35" fmla="*/ 101313 h 606722"/>
                  <a:gd name="connsiteX36" fmla="*/ 537414 w 607639"/>
                  <a:gd name="connsiteY36" fmla="*/ 107534 h 606722"/>
                  <a:gd name="connsiteX37" fmla="*/ 537770 w 607639"/>
                  <a:gd name="connsiteY37" fmla="*/ 107978 h 606722"/>
                  <a:gd name="connsiteX38" fmla="*/ 537948 w 607639"/>
                  <a:gd name="connsiteY38" fmla="*/ 108156 h 606722"/>
                  <a:gd name="connsiteX39" fmla="*/ 538482 w 607639"/>
                  <a:gd name="connsiteY39" fmla="*/ 108689 h 606722"/>
                  <a:gd name="connsiteX40" fmla="*/ 538215 w 607639"/>
                  <a:gd name="connsiteY40" fmla="*/ 108423 h 606722"/>
                  <a:gd name="connsiteX41" fmla="*/ 538749 w 607639"/>
                  <a:gd name="connsiteY41" fmla="*/ 108867 h 606722"/>
                  <a:gd name="connsiteX42" fmla="*/ 539105 w 607639"/>
                  <a:gd name="connsiteY42" fmla="*/ 109311 h 606722"/>
                  <a:gd name="connsiteX43" fmla="*/ 542487 w 607639"/>
                  <a:gd name="connsiteY43" fmla="*/ 112688 h 606722"/>
                  <a:gd name="connsiteX44" fmla="*/ 508576 w 607639"/>
                  <a:gd name="connsiteY44" fmla="*/ 146637 h 606722"/>
                  <a:gd name="connsiteX45" fmla="*/ 501634 w 607639"/>
                  <a:gd name="connsiteY45" fmla="*/ 139705 h 606722"/>
                  <a:gd name="connsiteX46" fmla="*/ 460691 w 607639"/>
                  <a:gd name="connsiteY46" fmla="*/ 180675 h 606722"/>
                  <a:gd name="connsiteX47" fmla="*/ 501723 w 607639"/>
                  <a:gd name="connsiteY47" fmla="*/ 279410 h 606722"/>
                  <a:gd name="connsiteX48" fmla="*/ 559576 w 607639"/>
                  <a:gd name="connsiteY48" fmla="*/ 279410 h 606722"/>
                  <a:gd name="connsiteX49" fmla="*/ 559576 w 607639"/>
                  <a:gd name="connsiteY49" fmla="*/ 269634 h 606722"/>
                  <a:gd name="connsiteX50" fmla="*/ 607639 w 607639"/>
                  <a:gd name="connsiteY50" fmla="*/ 269634 h 606722"/>
                  <a:gd name="connsiteX51" fmla="*/ 607639 w 607639"/>
                  <a:gd name="connsiteY51" fmla="*/ 337088 h 606722"/>
                  <a:gd name="connsiteX52" fmla="*/ 559576 w 607639"/>
                  <a:gd name="connsiteY52" fmla="*/ 337088 h 606722"/>
                  <a:gd name="connsiteX53" fmla="*/ 559576 w 607639"/>
                  <a:gd name="connsiteY53" fmla="*/ 327312 h 606722"/>
                  <a:gd name="connsiteX54" fmla="*/ 501723 w 607639"/>
                  <a:gd name="connsiteY54" fmla="*/ 327312 h 606722"/>
                  <a:gd name="connsiteX55" fmla="*/ 460691 w 607639"/>
                  <a:gd name="connsiteY55" fmla="*/ 426047 h 606722"/>
                  <a:gd name="connsiteX56" fmla="*/ 501634 w 607639"/>
                  <a:gd name="connsiteY56" fmla="*/ 467017 h 606722"/>
                  <a:gd name="connsiteX57" fmla="*/ 508576 w 607639"/>
                  <a:gd name="connsiteY57" fmla="*/ 460085 h 606722"/>
                  <a:gd name="connsiteX58" fmla="*/ 542487 w 607639"/>
                  <a:gd name="connsiteY58" fmla="*/ 493945 h 606722"/>
                  <a:gd name="connsiteX59" fmla="*/ 506885 w 607639"/>
                  <a:gd name="connsiteY59" fmla="*/ 529582 h 606722"/>
                  <a:gd name="connsiteX60" fmla="*/ 506867 w 607639"/>
                  <a:gd name="connsiteY60" fmla="*/ 529599 h 606722"/>
                  <a:gd name="connsiteX61" fmla="*/ 505283 w 607639"/>
                  <a:gd name="connsiteY61" fmla="*/ 531093 h 606722"/>
                  <a:gd name="connsiteX62" fmla="*/ 501278 w 607639"/>
                  <a:gd name="connsiteY62" fmla="*/ 535092 h 606722"/>
                  <a:gd name="connsiteX63" fmla="*/ 500570 w 607639"/>
                  <a:gd name="connsiteY63" fmla="*/ 535863 h 606722"/>
                  <a:gd name="connsiteX64" fmla="*/ 500309 w 607639"/>
                  <a:gd name="connsiteY64" fmla="*/ 536086 h 606722"/>
                  <a:gd name="connsiteX65" fmla="*/ 500020 w 607639"/>
                  <a:gd name="connsiteY65" fmla="*/ 536417 h 606722"/>
                  <a:gd name="connsiteX66" fmla="*/ 499052 w 607639"/>
                  <a:gd name="connsiteY66" fmla="*/ 537314 h 606722"/>
                  <a:gd name="connsiteX67" fmla="*/ 498162 w 607639"/>
                  <a:gd name="connsiteY67" fmla="*/ 538291 h 606722"/>
                  <a:gd name="connsiteX68" fmla="*/ 494691 w 607639"/>
                  <a:gd name="connsiteY68" fmla="*/ 541668 h 606722"/>
                  <a:gd name="connsiteX69" fmla="*/ 460780 w 607639"/>
                  <a:gd name="connsiteY69" fmla="*/ 507809 h 606722"/>
                  <a:gd name="connsiteX70" fmla="*/ 467723 w 607639"/>
                  <a:gd name="connsiteY70" fmla="*/ 500877 h 606722"/>
                  <a:gd name="connsiteX71" fmla="*/ 426691 w 607639"/>
                  <a:gd name="connsiteY71" fmla="*/ 459996 h 606722"/>
                  <a:gd name="connsiteX72" fmla="*/ 327806 w 607639"/>
                  <a:gd name="connsiteY72" fmla="*/ 500966 h 606722"/>
                  <a:gd name="connsiteX73" fmla="*/ 327806 w 607639"/>
                  <a:gd name="connsiteY73" fmla="*/ 558732 h 606722"/>
                  <a:gd name="connsiteX74" fmla="*/ 337597 w 607639"/>
                  <a:gd name="connsiteY74" fmla="*/ 558732 h 606722"/>
                  <a:gd name="connsiteX75" fmla="*/ 337597 w 607639"/>
                  <a:gd name="connsiteY75" fmla="*/ 606722 h 606722"/>
                  <a:gd name="connsiteX76" fmla="*/ 270042 w 607639"/>
                  <a:gd name="connsiteY76" fmla="*/ 606722 h 606722"/>
                  <a:gd name="connsiteX77" fmla="*/ 270042 w 607639"/>
                  <a:gd name="connsiteY77" fmla="*/ 558732 h 606722"/>
                  <a:gd name="connsiteX78" fmla="*/ 279832 w 607639"/>
                  <a:gd name="connsiteY78" fmla="*/ 558732 h 606722"/>
                  <a:gd name="connsiteX79" fmla="*/ 279832 w 607639"/>
                  <a:gd name="connsiteY79" fmla="*/ 500966 h 606722"/>
                  <a:gd name="connsiteX80" fmla="*/ 180948 w 607639"/>
                  <a:gd name="connsiteY80" fmla="*/ 459996 h 606722"/>
                  <a:gd name="connsiteX81" fmla="*/ 139916 w 607639"/>
                  <a:gd name="connsiteY81" fmla="*/ 500877 h 606722"/>
                  <a:gd name="connsiteX82" fmla="*/ 146859 w 607639"/>
                  <a:gd name="connsiteY82" fmla="*/ 507809 h 606722"/>
                  <a:gd name="connsiteX83" fmla="*/ 112859 w 607639"/>
                  <a:gd name="connsiteY83" fmla="*/ 541668 h 606722"/>
                  <a:gd name="connsiteX84" fmla="*/ 77256 w 607639"/>
                  <a:gd name="connsiteY84" fmla="*/ 506120 h 606722"/>
                  <a:gd name="connsiteX85" fmla="*/ 68534 w 607639"/>
                  <a:gd name="connsiteY85" fmla="*/ 497411 h 606722"/>
                  <a:gd name="connsiteX86" fmla="*/ 65063 w 607639"/>
                  <a:gd name="connsiteY86" fmla="*/ 493945 h 606722"/>
                  <a:gd name="connsiteX87" fmla="*/ 99063 w 607639"/>
                  <a:gd name="connsiteY87" fmla="*/ 460085 h 606722"/>
                  <a:gd name="connsiteX88" fmla="*/ 105916 w 607639"/>
                  <a:gd name="connsiteY88" fmla="*/ 467017 h 606722"/>
                  <a:gd name="connsiteX89" fmla="*/ 146948 w 607639"/>
                  <a:gd name="connsiteY89" fmla="*/ 426047 h 606722"/>
                  <a:gd name="connsiteX90" fmla="*/ 105916 w 607639"/>
                  <a:gd name="connsiteY90" fmla="*/ 327312 h 606722"/>
                  <a:gd name="connsiteX91" fmla="*/ 47974 w 607639"/>
                  <a:gd name="connsiteY91" fmla="*/ 327312 h 606722"/>
                  <a:gd name="connsiteX92" fmla="*/ 47974 w 607639"/>
                  <a:gd name="connsiteY92" fmla="*/ 337088 h 606722"/>
                  <a:gd name="connsiteX93" fmla="*/ 0 w 607639"/>
                  <a:gd name="connsiteY93" fmla="*/ 337088 h 606722"/>
                  <a:gd name="connsiteX94" fmla="*/ 0 w 607639"/>
                  <a:gd name="connsiteY94" fmla="*/ 269634 h 606722"/>
                  <a:gd name="connsiteX95" fmla="*/ 47974 w 607639"/>
                  <a:gd name="connsiteY95" fmla="*/ 269634 h 606722"/>
                  <a:gd name="connsiteX96" fmla="*/ 47974 w 607639"/>
                  <a:gd name="connsiteY96" fmla="*/ 279410 h 606722"/>
                  <a:gd name="connsiteX97" fmla="*/ 105916 w 607639"/>
                  <a:gd name="connsiteY97" fmla="*/ 279410 h 606722"/>
                  <a:gd name="connsiteX98" fmla="*/ 146948 w 607639"/>
                  <a:gd name="connsiteY98" fmla="*/ 180675 h 606722"/>
                  <a:gd name="connsiteX99" fmla="*/ 105916 w 607639"/>
                  <a:gd name="connsiteY99" fmla="*/ 139705 h 606722"/>
                  <a:gd name="connsiteX100" fmla="*/ 99063 w 607639"/>
                  <a:gd name="connsiteY100" fmla="*/ 146637 h 606722"/>
                  <a:gd name="connsiteX101" fmla="*/ 65063 w 607639"/>
                  <a:gd name="connsiteY101" fmla="*/ 112688 h 606722"/>
                  <a:gd name="connsiteX102" fmla="*/ 106450 w 607639"/>
                  <a:gd name="connsiteY102" fmla="*/ 71452 h 606722"/>
                  <a:gd name="connsiteX103" fmla="*/ 112859 w 607639"/>
                  <a:gd name="connsiteY103" fmla="*/ 64965 h 606722"/>
                  <a:gd name="connsiteX104" fmla="*/ 146859 w 607639"/>
                  <a:gd name="connsiteY104" fmla="*/ 98913 h 606722"/>
                  <a:gd name="connsiteX105" fmla="*/ 139916 w 607639"/>
                  <a:gd name="connsiteY105" fmla="*/ 105756 h 606722"/>
                  <a:gd name="connsiteX106" fmla="*/ 180948 w 607639"/>
                  <a:gd name="connsiteY106" fmla="*/ 146726 h 606722"/>
                  <a:gd name="connsiteX107" fmla="*/ 279832 w 607639"/>
                  <a:gd name="connsiteY107" fmla="*/ 105756 h 606722"/>
                  <a:gd name="connsiteX108" fmla="*/ 279832 w 607639"/>
                  <a:gd name="connsiteY108" fmla="*/ 47901 h 606722"/>
                  <a:gd name="connsiteX109" fmla="*/ 270042 w 607639"/>
                  <a:gd name="connsiteY109" fmla="*/ 47901 h 606722"/>
                  <a:gd name="connsiteX110" fmla="*/ 270042 w 607639"/>
                  <a:gd name="connsiteY110"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607639" h="606722">
                    <a:moveTo>
                      <a:pt x="499463" y="537003"/>
                    </a:moveTo>
                    <a:cubicBezTo>
                      <a:pt x="499198" y="537268"/>
                      <a:pt x="499022" y="537444"/>
                      <a:pt x="498757" y="537709"/>
                    </a:cubicBezTo>
                    <a:lnTo>
                      <a:pt x="499022" y="537356"/>
                    </a:lnTo>
                    <a:close/>
                    <a:moveTo>
                      <a:pt x="500803" y="535663"/>
                    </a:moveTo>
                    <a:lnTo>
                      <a:pt x="499815" y="536651"/>
                    </a:lnTo>
                    <a:lnTo>
                      <a:pt x="500020" y="536417"/>
                    </a:lnTo>
                    <a:lnTo>
                      <a:pt x="500299" y="536158"/>
                    </a:lnTo>
                    <a:lnTo>
                      <a:pt x="500570" y="535863"/>
                    </a:lnTo>
                    <a:close/>
                    <a:moveTo>
                      <a:pt x="501791" y="534675"/>
                    </a:moveTo>
                    <a:cubicBezTo>
                      <a:pt x="501522" y="534944"/>
                      <a:pt x="501162" y="535304"/>
                      <a:pt x="500803" y="535663"/>
                    </a:cubicBezTo>
                    <a:lnTo>
                      <a:pt x="501252" y="535124"/>
                    </a:lnTo>
                    <a:cubicBezTo>
                      <a:pt x="501432" y="535034"/>
                      <a:pt x="501611" y="534855"/>
                      <a:pt x="501791" y="534675"/>
                    </a:cubicBezTo>
                    <a:close/>
                    <a:moveTo>
                      <a:pt x="505742" y="530723"/>
                    </a:moveTo>
                    <a:cubicBezTo>
                      <a:pt x="505467" y="531005"/>
                      <a:pt x="505192" y="531288"/>
                      <a:pt x="504825" y="531570"/>
                    </a:cubicBezTo>
                    <a:lnTo>
                      <a:pt x="505284" y="531099"/>
                    </a:lnTo>
                    <a:close/>
                    <a:moveTo>
                      <a:pt x="347031" y="313892"/>
                    </a:moveTo>
                    <a:cubicBezTo>
                      <a:pt x="328963" y="313892"/>
                      <a:pt x="314366" y="328467"/>
                      <a:pt x="314366" y="346508"/>
                    </a:cubicBezTo>
                    <a:cubicBezTo>
                      <a:pt x="314366" y="364549"/>
                      <a:pt x="328963" y="379123"/>
                      <a:pt x="347031" y="379123"/>
                    </a:cubicBezTo>
                    <a:cubicBezTo>
                      <a:pt x="365099" y="379123"/>
                      <a:pt x="379696" y="364549"/>
                      <a:pt x="379696" y="346508"/>
                    </a:cubicBezTo>
                    <a:cubicBezTo>
                      <a:pt x="379696" y="328467"/>
                      <a:pt x="365099" y="313892"/>
                      <a:pt x="347031" y="313892"/>
                    </a:cubicBezTo>
                    <a:close/>
                    <a:moveTo>
                      <a:pt x="260607" y="213024"/>
                    </a:moveTo>
                    <a:cubicBezTo>
                      <a:pt x="231325" y="213024"/>
                      <a:pt x="207649" y="236663"/>
                      <a:pt x="207649" y="265813"/>
                    </a:cubicBezTo>
                    <a:cubicBezTo>
                      <a:pt x="207649" y="295052"/>
                      <a:pt x="231325" y="318691"/>
                      <a:pt x="260607" y="318691"/>
                    </a:cubicBezTo>
                    <a:cubicBezTo>
                      <a:pt x="289801" y="318691"/>
                      <a:pt x="313476" y="295052"/>
                      <a:pt x="313476" y="265813"/>
                    </a:cubicBezTo>
                    <a:cubicBezTo>
                      <a:pt x="313476" y="236663"/>
                      <a:pt x="289801" y="213024"/>
                      <a:pt x="260607" y="213024"/>
                    </a:cubicBezTo>
                    <a:close/>
                    <a:moveTo>
                      <a:pt x="270042" y="0"/>
                    </a:moveTo>
                    <a:lnTo>
                      <a:pt x="337597" y="0"/>
                    </a:lnTo>
                    <a:cubicBezTo>
                      <a:pt x="369372" y="0"/>
                      <a:pt x="369372" y="47901"/>
                      <a:pt x="337597" y="47901"/>
                    </a:cubicBezTo>
                    <a:lnTo>
                      <a:pt x="327806" y="47901"/>
                    </a:lnTo>
                    <a:lnTo>
                      <a:pt x="327806" y="105756"/>
                    </a:lnTo>
                    <a:cubicBezTo>
                      <a:pt x="364832" y="110200"/>
                      <a:pt x="398743" y="124864"/>
                      <a:pt x="426691" y="146726"/>
                    </a:cubicBezTo>
                    <a:lnTo>
                      <a:pt x="467723" y="105756"/>
                    </a:lnTo>
                    <a:lnTo>
                      <a:pt x="460780" y="98913"/>
                    </a:lnTo>
                    <a:cubicBezTo>
                      <a:pt x="438351" y="76429"/>
                      <a:pt x="472262" y="42569"/>
                      <a:pt x="494691" y="64965"/>
                    </a:cubicBezTo>
                    <a:lnTo>
                      <a:pt x="530383" y="100602"/>
                    </a:lnTo>
                    <a:lnTo>
                      <a:pt x="531095" y="101313"/>
                    </a:lnTo>
                    <a:lnTo>
                      <a:pt x="537414" y="107534"/>
                    </a:lnTo>
                    <a:lnTo>
                      <a:pt x="537770" y="107978"/>
                    </a:lnTo>
                    <a:lnTo>
                      <a:pt x="537948" y="108156"/>
                    </a:lnTo>
                    <a:lnTo>
                      <a:pt x="538482" y="108689"/>
                    </a:lnTo>
                    <a:lnTo>
                      <a:pt x="538215" y="108423"/>
                    </a:lnTo>
                    <a:lnTo>
                      <a:pt x="538749" y="108867"/>
                    </a:lnTo>
                    <a:lnTo>
                      <a:pt x="539105" y="109311"/>
                    </a:lnTo>
                    <a:lnTo>
                      <a:pt x="542487" y="112688"/>
                    </a:lnTo>
                    <a:cubicBezTo>
                      <a:pt x="564917" y="135084"/>
                      <a:pt x="531006" y="168944"/>
                      <a:pt x="508576" y="146637"/>
                    </a:cubicBezTo>
                    <a:lnTo>
                      <a:pt x="501634" y="139705"/>
                    </a:lnTo>
                    <a:lnTo>
                      <a:pt x="460691" y="180675"/>
                    </a:lnTo>
                    <a:cubicBezTo>
                      <a:pt x="482586" y="208491"/>
                      <a:pt x="497272" y="242440"/>
                      <a:pt x="501723" y="279410"/>
                    </a:cubicBezTo>
                    <a:lnTo>
                      <a:pt x="559576" y="279410"/>
                    </a:lnTo>
                    <a:lnTo>
                      <a:pt x="559576" y="269634"/>
                    </a:lnTo>
                    <a:cubicBezTo>
                      <a:pt x="559576" y="237908"/>
                      <a:pt x="607639" y="237908"/>
                      <a:pt x="607639" y="269634"/>
                    </a:cubicBezTo>
                    <a:lnTo>
                      <a:pt x="607639" y="337088"/>
                    </a:lnTo>
                    <a:cubicBezTo>
                      <a:pt x="607639" y="368814"/>
                      <a:pt x="559576" y="368814"/>
                      <a:pt x="559576" y="337088"/>
                    </a:cubicBezTo>
                    <a:lnTo>
                      <a:pt x="559576" y="327312"/>
                    </a:lnTo>
                    <a:lnTo>
                      <a:pt x="501723" y="327312"/>
                    </a:lnTo>
                    <a:cubicBezTo>
                      <a:pt x="497272" y="364282"/>
                      <a:pt x="482586" y="398142"/>
                      <a:pt x="460691" y="426047"/>
                    </a:cubicBezTo>
                    <a:lnTo>
                      <a:pt x="501634" y="467017"/>
                    </a:lnTo>
                    <a:lnTo>
                      <a:pt x="508576" y="460085"/>
                    </a:lnTo>
                    <a:cubicBezTo>
                      <a:pt x="531006" y="437689"/>
                      <a:pt x="565006" y="471549"/>
                      <a:pt x="542487" y="493945"/>
                    </a:cubicBezTo>
                    <a:lnTo>
                      <a:pt x="506885" y="529582"/>
                    </a:lnTo>
                    <a:lnTo>
                      <a:pt x="506867" y="529599"/>
                    </a:lnTo>
                    <a:lnTo>
                      <a:pt x="505283" y="531093"/>
                    </a:lnTo>
                    <a:lnTo>
                      <a:pt x="501278" y="535092"/>
                    </a:lnTo>
                    <a:lnTo>
                      <a:pt x="500570" y="535863"/>
                    </a:lnTo>
                    <a:lnTo>
                      <a:pt x="500309" y="536086"/>
                    </a:lnTo>
                    <a:lnTo>
                      <a:pt x="500020" y="536417"/>
                    </a:lnTo>
                    <a:lnTo>
                      <a:pt x="499052" y="537314"/>
                    </a:lnTo>
                    <a:lnTo>
                      <a:pt x="498162" y="538291"/>
                    </a:lnTo>
                    <a:lnTo>
                      <a:pt x="494691" y="541668"/>
                    </a:lnTo>
                    <a:cubicBezTo>
                      <a:pt x="472351" y="564064"/>
                      <a:pt x="438351" y="530204"/>
                      <a:pt x="460780" y="507809"/>
                    </a:cubicBezTo>
                    <a:lnTo>
                      <a:pt x="467723" y="500877"/>
                    </a:lnTo>
                    <a:lnTo>
                      <a:pt x="426691" y="459996"/>
                    </a:lnTo>
                    <a:cubicBezTo>
                      <a:pt x="398743" y="481858"/>
                      <a:pt x="364832" y="496522"/>
                      <a:pt x="327806" y="500966"/>
                    </a:cubicBezTo>
                    <a:lnTo>
                      <a:pt x="327806" y="558732"/>
                    </a:lnTo>
                    <a:lnTo>
                      <a:pt x="337597" y="558732"/>
                    </a:lnTo>
                    <a:cubicBezTo>
                      <a:pt x="369372" y="558732"/>
                      <a:pt x="369372" y="606722"/>
                      <a:pt x="337597" y="606722"/>
                    </a:cubicBezTo>
                    <a:lnTo>
                      <a:pt x="270042" y="606722"/>
                    </a:lnTo>
                    <a:cubicBezTo>
                      <a:pt x="238267" y="606722"/>
                      <a:pt x="238267" y="558732"/>
                      <a:pt x="270042" y="558732"/>
                    </a:cubicBezTo>
                    <a:lnTo>
                      <a:pt x="279832" y="558732"/>
                    </a:lnTo>
                    <a:lnTo>
                      <a:pt x="279832" y="500966"/>
                    </a:lnTo>
                    <a:cubicBezTo>
                      <a:pt x="242806" y="496522"/>
                      <a:pt x="208806" y="481858"/>
                      <a:pt x="180948" y="459996"/>
                    </a:cubicBezTo>
                    <a:lnTo>
                      <a:pt x="139916" y="500877"/>
                    </a:lnTo>
                    <a:lnTo>
                      <a:pt x="146859" y="507809"/>
                    </a:lnTo>
                    <a:cubicBezTo>
                      <a:pt x="169288" y="530204"/>
                      <a:pt x="135288" y="564064"/>
                      <a:pt x="112859" y="541668"/>
                    </a:cubicBezTo>
                    <a:lnTo>
                      <a:pt x="77256" y="506120"/>
                    </a:lnTo>
                    <a:lnTo>
                      <a:pt x="68534" y="497411"/>
                    </a:lnTo>
                    <a:lnTo>
                      <a:pt x="65063" y="493945"/>
                    </a:lnTo>
                    <a:cubicBezTo>
                      <a:pt x="42633" y="471549"/>
                      <a:pt x="76633" y="437689"/>
                      <a:pt x="99063" y="460085"/>
                    </a:cubicBezTo>
                    <a:lnTo>
                      <a:pt x="105916" y="467017"/>
                    </a:lnTo>
                    <a:lnTo>
                      <a:pt x="146948" y="426047"/>
                    </a:lnTo>
                    <a:cubicBezTo>
                      <a:pt x="125052" y="398142"/>
                      <a:pt x="110366" y="364282"/>
                      <a:pt x="105916" y="327312"/>
                    </a:cubicBezTo>
                    <a:lnTo>
                      <a:pt x="47974" y="327312"/>
                    </a:lnTo>
                    <a:lnTo>
                      <a:pt x="47974" y="337088"/>
                    </a:lnTo>
                    <a:cubicBezTo>
                      <a:pt x="47974" y="368814"/>
                      <a:pt x="0" y="368814"/>
                      <a:pt x="0" y="337088"/>
                    </a:cubicBezTo>
                    <a:lnTo>
                      <a:pt x="0" y="269634"/>
                    </a:lnTo>
                    <a:cubicBezTo>
                      <a:pt x="0" y="237908"/>
                      <a:pt x="47974" y="237908"/>
                      <a:pt x="47974" y="269634"/>
                    </a:cubicBezTo>
                    <a:lnTo>
                      <a:pt x="47974" y="279410"/>
                    </a:lnTo>
                    <a:lnTo>
                      <a:pt x="105916" y="279410"/>
                    </a:lnTo>
                    <a:cubicBezTo>
                      <a:pt x="110366" y="242440"/>
                      <a:pt x="125052" y="208491"/>
                      <a:pt x="146948" y="180675"/>
                    </a:cubicBezTo>
                    <a:lnTo>
                      <a:pt x="105916" y="139705"/>
                    </a:lnTo>
                    <a:lnTo>
                      <a:pt x="99063" y="146637"/>
                    </a:lnTo>
                    <a:cubicBezTo>
                      <a:pt x="76633" y="168944"/>
                      <a:pt x="42633" y="135084"/>
                      <a:pt x="65063" y="112688"/>
                    </a:cubicBezTo>
                    <a:lnTo>
                      <a:pt x="106450" y="71452"/>
                    </a:lnTo>
                    <a:lnTo>
                      <a:pt x="112859" y="64965"/>
                    </a:lnTo>
                    <a:cubicBezTo>
                      <a:pt x="135377" y="42569"/>
                      <a:pt x="169288" y="76518"/>
                      <a:pt x="146859" y="98913"/>
                    </a:cubicBezTo>
                    <a:lnTo>
                      <a:pt x="139916" y="105756"/>
                    </a:lnTo>
                    <a:lnTo>
                      <a:pt x="180948" y="146726"/>
                    </a:lnTo>
                    <a:cubicBezTo>
                      <a:pt x="208806" y="124864"/>
                      <a:pt x="242806" y="110200"/>
                      <a:pt x="279832" y="105756"/>
                    </a:cubicBezTo>
                    <a:lnTo>
                      <a:pt x="279832" y="47901"/>
                    </a:lnTo>
                    <a:lnTo>
                      <a:pt x="270042" y="47901"/>
                    </a:lnTo>
                    <a:cubicBezTo>
                      <a:pt x="238267" y="47901"/>
                      <a:pt x="238267" y="0"/>
                      <a:pt x="270042" y="0"/>
                    </a:cubicBezTo>
                    <a:close/>
                  </a:path>
                </a:pathLst>
              </a:custGeom>
              <a:solidFill>
                <a:schemeClr val="tx1">
                  <a:lumMod val="75000"/>
                  <a:lumOff val="25000"/>
                  <a:alpha val="22000"/>
                </a:schemeClr>
              </a:solidFill>
              <a:ln>
                <a:noFill/>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92" name="PA-îṡliḑê"/>
              <p:cNvSpPr/>
              <p:nvPr>
                <p:custDataLst>
                  <p:tags r:id="rId42"/>
                </p:custDataLst>
              </p:nvPr>
            </p:nvSpPr>
            <p:spPr>
              <a:xfrm>
                <a:off x="1177542" y="2474625"/>
                <a:ext cx="6748377" cy="1016093"/>
              </a:xfrm>
              <a:prstGeom prst="rect">
                <a:avLst/>
              </a:prstGeom>
            </p:spPr>
            <p:txBody>
              <a:bodyPr>
                <a:noAutofit/>
              </a:bodyPr>
              <a:lstStyle/>
              <a:p>
                <a:pPr>
                  <a:buSzPct val="25000"/>
                </a:pPr>
                <a:r>
                  <a:rPr lang="zh-CN" altLang="en-US" sz="3600" b="1" dirty="0">
                    <a:solidFill>
                      <a:schemeClr val="bg1"/>
                    </a:solidFill>
                  </a:rPr>
                  <a:t>让我们有所回顾有所思考</a:t>
                </a:r>
                <a:endParaRPr lang="en-US" altLang="zh-CN" sz="3600" b="1" dirty="0">
                  <a:solidFill>
                    <a:schemeClr val="bg1"/>
                  </a:solidFill>
                </a:endParaRPr>
              </a:p>
            </p:txBody>
          </p:sp>
          <p:sp>
            <p:nvSpPr>
              <p:cNvPr id="91" name="PA-îṣlïďê"/>
              <p:cNvSpPr/>
              <p:nvPr>
                <p:custDataLst>
                  <p:tags r:id="rId43"/>
                </p:custDataLst>
              </p:nvPr>
            </p:nvSpPr>
            <p:spPr bwMode="auto">
              <a:xfrm rot="1919195">
                <a:off x="5607071" y="2720922"/>
                <a:ext cx="996630" cy="995126"/>
              </a:xfrm>
              <a:custGeom>
                <a:avLst/>
                <a:gdLst>
                  <a:gd name="connsiteX0" fmla="*/ 499463 w 607639"/>
                  <a:gd name="connsiteY0" fmla="*/ 537003 h 606722"/>
                  <a:gd name="connsiteX1" fmla="*/ 498757 w 607639"/>
                  <a:gd name="connsiteY1" fmla="*/ 537709 h 606722"/>
                  <a:gd name="connsiteX2" fmla="*/ 499022 w 607639"/>
                  <a:gd name="connsiteY2" fmla="*/ 537356 h 606722"/>
                  <a:gd name="connsiteX3" fmla="*/ 500803 w 607639"/>
                  <a:gd name="connsiteY3" fmla="*/ 535663 h 606722"/>
                  <a:gd name="connsiteX4" fmla="*/ 499815 w 607639"/>
                  <a:gd name="connsiteY4" fmla="*/ 536651 h 606722"/>
                  <a:gd name="connsiteX5" fmla="*/ 500020 w 607639"/>
                  <a:gd name="connsiteY5" fmla="*/ 536417 h 606722"/>
                  <a:gd name="connsiteX6" fmla="*/ 500299 w 607639"/>
                  <a:gd name="connsiteY6" fmla="*/ 536158 h 606722"/>
                  <a:gd name="connsiteX7" fmla="*/ 500570 w 607639"/>
                  <a:gd name="connsiteY7" fmla="*/ 535863 h 606722"/>
                  <a:gd name="connsiteX8" fmla="*/ 501791 w 607639"/>
                  <a:gd name="connsiteY8" fmla="*/ 534675 h 606722"/>
                  <a:gd name="connsiteX9" fmla="*/ 500803 w 607639"/>
                  <a:gd name="connsiteY9" fmla="*/ 535663 h 606722"/>
                  <a:gd name="connsiteX10" fmla="*/ 501252 w 607639"/>
                  <a:gd name="connsiteY10" fmla="*/ 535124 h 606722"/>
                  <a:gd name="connsiteX11" fmla="*/ 501791 w 607639"/>
                  <a:gd name="connsiteY11" fmla="*/ 534675 h 606722"/>
                  <a:gd name="connsiteX12" fmla="*/ 505742 w 607639"/>
                  <a:gd name="connsiteY12" fmla="*/ 530723 h 606722"/>
                  <a:gd name="connsiteX13" fmla="*/ 504825 w 607639"/>
                  <a:gd name="connsiteY13" fmla="*/ 531570 h 606722"/>
                  <a:gd name="connsiteX14" fmla="*/ 505284 w 607639"/>
                  <a:gd name="connsiteY14" fmla="*/ 531099 h 606722"/>
                  <a:gd name="connsiteX15" fmla="*/ 347031 w 607639"/>
                  <a:gd name="connsiteY15" fmla="*/ 313892 h 606722"/>
                  <a:gd name="connsiteX16" fmla="*/ 314366 w 607639"/>
                  <a:gd name="connsiteY16" fmla="*/ 346508 h 606722"/>
                  <a:gd name="connsiteX17" fmla="*/ 347031 w 607639"/>
                  <a:gd name="connsiteY17" fmla="*/ 379123 h 606722"/>
                  <a:gd name="connsiteX18" fmla="*/ 379696 w 607639"/>
                  <a:gd name="connsiteY18" fmla="*/ 346508 h 606722"/>
                  <a:gd name="connsiteX19" fmla="*/ 347031 w 607639"/>
                  <a:gd name="connsiteY19" fmla="*/ 313892 h 606722"/>
                  <a:gd name="connsiteX20" fmla="*/ 260607 w 607639"/>
                  <a:gd name="connsiteY20" fmla="*/ 213024 h 606722"/>
                  <a:gd name="connsiteX21" fmla="*/ 207649 w 607639"/>
                  <a:gd name="connsiteY21" fmla="*/ 265813 h 606722"/>
                  <a:gd name="connsiteX22" fmla="*/ 260607 w 607639"/>
                  <a:gd name="connsiteY22" fmla="*/ 318691 h 606722"/>
                  <a:gd name="connsiteX23" fmla="*/ 313476 w 607639"/>
                  <a:gd name="connsiteY23" fmla="*/ 265813 h 606722"/>
                  <a:gd name="connsiteX24" fmla="*/ 260607 w 607639"/>
                  <a:gd name="connsiteY24" fmla="*/ 213024 h 606722"/>
                  <a:gd name="connsiteX25" fmla="*/ 270042 w 607639"/>
                  <a:gd name="connsiteY25" fmla="*/ 0 h 606722"/>
                  <a:gd name="connsiteX26" fmla="*/ 337597 w 607639"/>
                  <a:gd name="connsiteY26" fmla="*/ 0 h 606722"/>
                  <a:gd name="connsiteX27" fmla="*/ 337597 w 607639"/>
                  <a:gd name="connsiteY27" fmla="*/ 47901 h 606722"/>
                  <a:gd name="connsiteX28" fmla="*/ 327806 w 607639"/>
                  <a:gd name="connsiteY28" fmla="*/ 47901 h 606722"/>
                  <a:gd name="connsiteX29" fmla="*/ 327806 w 607639"/>
                  <a:gd name="connsiteY29" fmla="*/ 105756 h 606722"/>
                  <a:gd name="connsiteX30" fmla="*/ 426691 w 607639"/>
                  <a:gd name="connsiteY30" fmla="*/ 146726 h 606722"/>
                  <a:gd name="connsiteX31" fmla="*/ 467723 w 607639"/>
                  <a:gd name="connsiteY31" fmla="*/ 105756 h 606722"/>
                  <a:gd name="connsiteX32" fmla="*/ 460780 w 607639"/>
                  <a:gd name="connsiteY32" fmla="*/ 98913 h 606722"/>
                  <a:gd name="connsiteX33" fmla="*/ 494691 w 607639"/>
                  <a:gd name="connsiteY33" fmla="*/ 64965 h 606722"/>
                  <a:gd name="connsiteX34" fmla="*/ 530383 w 607639"/>
                  <a:gd name="connsiteY34" fmla="*/ 100602 h 606722"/>
                  <a:gd name="connsiteX35" fmla="*/ 531095 w 607639"/>
                  <a:gd name="connsiteY35" fmla="*/ 101313 h 606722"/>
                  <a:gd name="connsiteX36" fmla="*/ 537414 w 607639"/>
                  <a:gd name="connsiteY36" fmla="*/ 107534 h 606722"/>
                  <a:gd name="connsiteX37" fmla="*/ 537770 w 607639"/>
                  <a:gd name="connsiteY37" fmla="*/ 107978 h 606722"/>
                  <a:gd name="connsiteX38" fmla="*/ 537948 w 607639"/>
                  <a:gd name="connsiteY38" fmla="*/ 108156 h 606722"/>
                  <a:gd name="connsiteX39" fmla="*/ 538482 w 607639"/>
                  <a:gd name="connsiteY39" fmla="*/ 108689 h 606722"/>
                  <a:gd name="connsiteX40" fmla="*/ 538215 w 607639"/>
                  <a:gd name="connsiteY40" fmla="*/ 108423 h 606722"/>
                  <a:gd name="connsiteX41" fmla="*/ 538749 w 607639"/>
                  <a:gd name="connsiteY41" fmla="*/ 108867 h 606722"/>
                  <a:gd name="connsiteX42" fmla="*/ 539105 w 607639"/>
                  <a:gd name="connsiteY42" fmla="*/ 109311 h 606722"/>
                  <a:gd name="connsiteX43" fmla="*/ 542487 w 607639"/>
                  <a:gd name="connsiteY43" fmla="*/ 112688 h 606722"/>
                  <a:gd name="connsiteX44" fmla="*/ 508576 w 607639"/>
                  <a:gd name="connsiteY44" fmla="*/ 146637 h 606722"/>
                  <a:gd name="connsiteX45" fmla="*/ 501634 w 607639"/>
                  <a:gd name="connsiteY45" fmla="*/ 139705 h 606722"/>
                  <a:gd name="connsiteX46" fmla="*/ 460691 w 607639"/>
                  <a:gd name="connsiteY46" fmla="*/ 180675 h 606722"/>
                  <a:gd name="connsiteX47" fmla="*/ 501723 w 607639"/>
                  <a:gd name="connsiteY47" fmla="*/ 279410 h 606722"/>
                  <a:gd name="connsiteX48" fmla="*/ 559576 w 607639"/>
                  <a:gd name="connsiteY48" fmla="*/ 279410 h 606722"/>
                  <a:gd name="connsiteX49" fmla="*/ 559576 w 607639"/>
                  <a:gd name="connsiteY49" fmla="*/ 269634 h 606722"/>
                  <a:gd name="connsiteX50" fmla="*/ 607639 w 607639"/>
                  <a:gd name="connsiteY50" fmla="*/ 269634 h 606722"/>
                  <a:gd name="connsiteX51" fmla="*/ 607639 w 607639"/>
                  <a:gd name="connsiteY51" fmla="*/ 337088 h 606722"/>
                  <a:gd name="connsiteX52" fmla="*/ 559576 w 607639"/>
                  <a:gd name="connsiteY52" fmla="*/ 337088 h 606722"/>
                  <a:gd name="connsiteX53" fmla="*/ 559576 w 607639"/>
                  <a:gd name="connsiteY53" fmla="*/ 327312 h 606722"/>
                  <a:gd name="connsiteX54" fmla="*/ 501723 w 607639"/>
                  <a:gd name="connsiteY54" fmla="*/ 327312 h 606722"/>
                  <a:gd name="connsiteX55" fmla="*/ 460691 w 607639"/>
                  <a:gd name="connsiteY55" fmla="*/ 426047 h 606722"/>
                  <a:gd name="connsiteX56" fmla="*/ 501634 w 607639"/>
                  <a:gd name="connsiteY56" fmla="*/ 467017 h 606722"/>
                  <a:gd name="connsiteX57" fmla="*/ 508576 w 607639"/>
                  <a:gd name="connsiteY57" fmla="*/ 460085 h 606722"/>
                  <a:gd name="connsiteX58" fmla="*/ 542487 w 607639"/>
                  <a:gd name="connsiteY58" fmla="*/ 493945 h 606722"/>
                  <a:gd name="connsiteX59" fmla="*/ 506885 w 607639"/>
                  <a:gd name="connsiteY59" fmla="*/ 529582 h 606722"/>
                  <a:gd name="connsiteX60" fmla="*/ 506867 w 607639"/>
                  <a:gd name="connsiteY60" fmla="*/ 529599 h 606722"/>
                  <a:gd name="connsiteX61" fmla="*/ 505283 w 607639"/>
                  <a:gd name="connsiteY61" fmla="*/ 531093 h 606722"/>
                  <a:gd name="connsiteX62" fmla="*/ 501278 w 607639"/>
                  <a:gd name="connsiteY62" fmla="*/ 535092 h 606722"/>
                  <a:gd name="connsiteX63" fmla="*/ 500570 w 607639"/>
                  <a:gd name="connsiteY63" fmla="*/ 535863 h 606722"/>
                  <a:gd name="connsiteX64" fmla="*/ 500309 w 607639"/>
                  <a:gd name="connsiteY64" fmla="*/ 536086 h 606722"/>
                  <a:gd name="connsiteX65" fmla="*/ 500020 w 607639"/>
                  <a:gd name="connsiteY65" fmla="*/ 536417 h 606722"/>
                  <a:gd name="connsiteX66" fmla="*/ 499052 w 607639"/>
                  <a:gd name="connsiteY66" fmla="*/ 537314 h 606722"/>
                  <a:gd name="connsiteX67" fmla="*/ 498162 w 607639"/>
                  <a:gd name="connsiteY67" fmla="*/ 538291 h 606722"/>
                  <a:gd name="connsiteX68" fmla="*/ 494691 w 607639"/>
                  <a:gd name="connsiteY68" fmla="*/ 541668 h 606722"/>
                  <a:gd name="connsiteX69" fmla="*/ 460780 w 607639"/>
                  <a:gd name="connsiteY69" fmla="*/ 507809 h 606722"/>
                  <a:gd name="connsiteX70" fmla="*/ 467723 w 607639"/>
                  <a:gd name="connsiteY70" fmla="*/ 500877 h 606722"/>
                  <a:gd name="connsiteX71" fmla="*/ 426691 w 607639"/>
                  <a:gd name="connsiteY71" fmla="*/ 459996 h 606722"/>
                  <a:gd name="connsiteX72" fmla="*/ 327806 w 607639"/>
                  <a:gd name="connsiteY72" fmla="*/ 500966 h 606722"/>
                  <a:gd name="connsiteX73" fmla="*/ 327806 w 607639"/>
                  <a:gd name="connsiteY73" fmla="*/ 558732 h 606722"/>
                  <a:gd name="connsiteX74" fmla="*/ 337597 w 607639"/>
                  <a:gd name="connsiteY74" fmla="*/ 558732 h 606722"/>
                  <a:gd name="connsiteX75" fmla="*/ 337597 w 607639"/>
                  <a:gd name="connsiteY75" fmla="*/ 606722 h 606722"/>
                  <a:gd name="connsiteX76" fmla="*/ 270042 w 607639"/>
                  <a:gd name="connsiteY76" fmla="*/ 606722 h 606722"/>
                  <a:gd name="connsiteX77" fmla="*/ 270042 w 607639"/>
                  <a:gd name="connsiteY77" fmla="*/ 558732 h 606722"/>
                  <a:gd name="connsiteX78" fmla="*/ 279832 w 607639"/>
                  <a:gd name="connsiteY78" fmla="*/ 558732 h 606722"/>
                  <a:gd name="connsiteX79" fmla="*/ 279832 w 607639"/>
                  <a:gd name="connsiteY79" fmla="*/ 500966 h 606722"/>
                  <a:gd name="connsiteX80" fmla="*/ 180948 w 607639"/>
                  <a:gd name="connsiteY80" fmla="*/ 459996 h 606722"/>
                  <a:gd name="connsiteX81" fmla="*/ 139916 w 607639"/>
                  <a:gd name="connsiteY81" fmla="*/ 500877 h 606722"/>
                  <a:gd name="connsiteX82" fmla="*/ 146859 w 607639"/>
                  <a:gd name="connsiteY82" fmla="*/ 507809 h 606722"/>
                  <a:gd name="connsiteX83" fmla="*/ 112859 w 607639"/>
                  <a:gd name="connsiteY83" fmla="*/ 541668 h 606722"/>
                  <a:gd name="connsiteX84" fmla="*/ 77256 w 607639"/>
                  <a:gd name="connsiteY84" fmla="*/ 506120 h 606722"/>
                  <a:gd name="connsiteX85" fmla="*/ 68534 w 607639"/>
                  <a:gd name="connsiteY85" fmla="*/ 497411 h 606722"/>
                  <a:gd name="connsiteX86" fmla="*/ 65063 w 607639"/>
                  <a:gd name="connsiteY86" fmla="*/ 493945 h 606722"/>
                  <a:gd name="connsiteX87" fmla="*/ 99063 w 607639"/>
                  <a:gd name="connsiteY87" fmla="*/ 460085 h 606722"/>
                  <a:gd name="connsiteX88" fmla="*/ 105916 w 607639"/>
                  <a:gd name="connsiteY88" fmla="*/ 467017 h 606722"/>
                  <a:gd name="connsiteX89" fmla="*/ 146948 w 607639"/>
                  <a:gd name="connsiteY89" fmla="*/ 426047 h 606722"/>
                  <a:gd name="connsiteX90" fmla="*/ 105916 w 607639"/>
                  <a:gd name="connsiteY90" fmla="*/ 327312 h 606722"/>
                  <a:gd name="connsiteX91" fmla="*/ 47974 w 607639"/>
                  <a:gd name="connsiteY91" fmla="*/ 327312 h 606722"/>
                  <a:gd name="connsiteX92" fmla="*/ 47974 w 607639"/>
                  <a:gd name="connsiteY92" fmla="*/ 337088 h 606722"/>
                  <a:gd name="connsiteX93" fmla="*/ 0 w 607639"/>
                  <a:gd name="connsiteY93" fmla="*/ 337088 h 606722"/>
                  <a:gd name="connsiteX94" fmla="*/ 0 w 607639"/>
                  <a:gd name="connsiteY94" fmla="*/ 269634 h 606722"/>
                  <a:gd name="connsiteX95" fmla="*/ 47974 w 607639"/>
                  <a:gd name="connsiteY95" fmla="*/ 269634 h 606722"/>
                  <a:gd name="connsiteX96" fmla="*/ 47974 w 607639"/>
                  <a:gd name="connsiteY96" fmla="*/ 279410 h 606722"/>
                  <a:gd name="connsiteX97" fmla="*/ 105916 w 607639"/>
                  <a:gd name="connsiteY97" fmla="*/ 279410 h 606722"/>
                  <a:gd name="connsiteX98" fmla="*/ 146948 w 607639"/>
                  <a:gd name="connsiteY98" fmla="*/ 180675 h 606722"/>
                  <a:gd name="connsiteX99" fmla="*/ 105916 w 607639"/>
                  <a:gd name="connsiteY99" fmla="*/ 139705 h 606722"/>
                  <a:gd name="connsiteX100" fmla="*/ 99063 w 607639"/>
                  <a:gd name="connsiteY100" fmla="*/ 146637 h 606722"/>
                  <a:gd name="connsiteX101" fmla="*/ 65063 w 607639"/>
                  <a:gd name="connsiteY101" fmla="*/ 112688 h 606722"/>
                  <a:gd name="connsiteX102" fmla="*/ 106450 w 607639"/>
                  <a:gd name="connsiteY102" fmla="*/ 71452 h 606722"/>
                  <a:gd name="connsiteX103" fmla="*/ 112859 w 607639"/>
                  <a:gd name="connsiteY103" fmla="*/ 64965 h 606722"/>
                  <a:gd name="connsiteX104" fmla="*/ 146859 w 607639"/>
                  <a:gd name="connsiteY104" fmla="*/ 98913 h 606722"/>
                  <a:gd name="connsiteX105" fmla="*/ 139916 w 607639"/>
                  <a:gd name="connsiteY105" fmla="*/ 105756 h 606722"/>
                  <a:gd name="connsiteX106" fmla="*/ 180948 w 607639"/>
                  <a:gd name="connsiteY106" fmla="*/ 146726 h 606722"/>
                  <a:gd name="connsiteX107" fmla="*/ 279832 w 607639"/>
                  <a:gd name="connsiteY107" fmla="*/ 105756 h 606722"/>
                  <a:gd name="connsiteX108" fmla="*/ 279832 w 607639"/>
                  <a:gd name="connsiteY108" fmla="*/ 47901 h 606722"/>
                  <a:gd name="connsiteX109" fmla="*/ 270042 w 607639"/>
                  <a:gd name="connsiteY109" fmla="*/ 47901 h 606722"/>
                  <a:gd name="connsiteX110" fmla="*/ 270042 w 607639"/>
                  <a:gd name="connsiteY110"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607639" h="606722">
                    <a:moveTo>
                      <a:pt x="499463" y="537003"/>
                    </a:moveTo>
                    <a:cubicBezTo>
                      <a:pt x="499198" y="537268"/>
                      <a:pt x="499022" y="537444"/>
                      <a:pt x="498757" y="537709"/>
                    </a:cubicBezTo>
                    <a:lnTo>
                      <a:pt x="499022" y="537356"/>
                    </a:lnTo>
                    <a:close/>
                    <a:moveTo>
                      <a:pt x="500803" y="535663"/>
                    </a:moveTo>
                    <a:lnTo>
                      <a:pt x="499815" y="536651"/>
                    </a:lnTo>
                    <a:lnTo>
                      <a:pt x="500020" y="536417"/>
                    </a:lnTo>
                    <a:lnTo>
                      <a:pt x="500299" y="536158"/>
                    </a:lnTo>
                    <a:lnTo>
                      <a:pt x="500570" y="535863"/>
                    </a:lnTo>
                    <a:close/>
                    <a:moveTo>
                      <a:pt x="501791" y="534675"/>
                    </a:moveTo>
                    <a:cubicBezTo>
                      <a:pt x="501522" y="534944"/>
                      <a:pt x="501162" y="535304"/>
                      <a:pt x="500803" y="535663"/>
                    </a:cubicBezTo>
                    <a:lnTo>
                      <a:pt x="501252" y="535124"/>
                    </a:lnTo>
                    <a:cubicBezTo>
                      <a:pt x="501432" y="535034"/>
                      <a:pt x="501611" y="534855"/>
                      <a:pt x="501791" y="534675"/>
                    </a:cubicBezTo>
                    <a:close/>
                    <a:moveTo>
                      <a:pt x="505742" y="530723"/>
                    </a:moveTo>
                    <a:cubicBezTo>
                      <a:pt x="505467" y="531005"/>
                      <a:pt x="505192" y="531288"/>
                      <a:pt x="504825" y="531570"/>
                    </a:cubicBezTo>
                    <a:lnTo>
                      <a:pt x="505284" y="531099"/>
                    </a:lnTo>
                    <a:close/>
                    <a:moveTo>
                      <a:pt x="347031" y="313892"/>
                    </a:moveTo>
                    <a:cubicBezTo>
                      <a:pt x="328963" y="313892"/>
                      <a:pt x="314366" y="328467"/>
                      <a:pt x="314366" y="346508"/>
                    </a:cubicBezTo>
                    <a:cubicBezTo>
                      <a:pt x="314366" y="364549"/>
                      <a:pt x="328963" y="379123"/>
                      <a:pt x="347031" y="379123"/>
                    </a:cubicBezTo>
                    <a:cubicBezTo>
                      <a:pt x="365099" y="379123"/>
                      <a:pt x="379696" y="364549"/>
                      <a:pt x="379696" y="346508"/>
                    </a:cubicBezTo>
                    <a:cubicBezTo>
                      <a:pt x="379696" y="328467"/>
                      <a:pt x="365099" y="313892"/>
                      <a:pt x="347031" y="313892"/>
                    </a:cubicBezTo>
                    <a:close/>
                    <a:moveTo>
                      <a:pt x="260607" y="213024"/>
                    </a:moveTo>
                    <a:cubicBezTo>
                      <a:pt x="231325" y="213024"/>
                      <a:pt x="207649" y="236663"/>
                      <a:pt x="207649" y="265813"/>
                    </a:cubicBezTo>
                    <a:cubicBezTo>
                      <a:pt x="207649" y="295052"/>
                      <a:pt x="231325" y="318691"/>
                      <a:pt x="260607" y="318691"/>
                    </a:cubicBezTo>
                    <a:cubicBezTo>
                      <a:pt x="289801" y="318691"/>
                      <a:pt x="313476" y="295052"/>
                      <a:pt x="313476" y="265813"/>
                    </a:cubicBezTo>
                    <a:cubicBezTo>
                      <a:pt x="313476" y="236663"/>
                      <a:pt x="289801" y="213024"/>
                      <a:pt x="260607" y="213024"/>
                    </a:cubicBezTo>
                    <a:close/>
                    <a:moveTo>
                      <a:pt x="270042" y="0"/>
                    </a:moveTo>
                    <a:lnTo>
                      <a:pt x="337597" y="0"/>
                    </a:lnTo>
                    <a:cubicBezTo>
                      <a:pt x="369372" y="0"/>
                      <a:pt x="369372" y="47901"/>
                      <a:pt x="337597" y="47901"/>
                    </a:cubicBezTo>
                    <a:lnTo>
                      <a:pt x="327806" y="47901"/>
                    </a:lnTo>
                    <a:lnTo>
                      <a:pt x="327806" y="105756"/>
                    </a:lnTo>
                    <a:cubicBezTo>
                      <a:pt x="364832" y="110200"/>
                      <a:pt x="398743" y="124864"/>
                      <a:pt x="426691" y="146726"/>
                    </a:cubicBezTo>
                    <a:lnTo>
                      <a:pt x="467723" y="105756"/>
                    </a:lnTo>
                    <a:lnTo>
                      <a:pt x="460780" y="98913"/>
                    </a:lnTo>
                    <a:cubicBezTo>
                      <a:pt x="438351" y="76429"/>
                      <a:pt x="472262" y="42569"/>
                      <a:pt x="494691" y="64965"/>
                    </a:cubicBezTo>
                    <a:lnTo>
                      <a:pt x="530383" y="100602"/>
                    </a:lnTo>
                    <a:lnTo>
                      <a:pt x="531095" y="101313"/>
                    </a:lnTo>
                    <a:lnTo>
                      <a:pt x="537414" y="107534"/>
                    </a:lnTo>
                    <a:lnTo>
                      <a:pt x="537770" y="107978"/>
                    </a:lnTo>
                    <a:lnTo>
                      <a:pt x="537948" y="108156"/>
                    </a:lnTo>
                    <a:lnTo>
                      <a:pt x="538482" y="108689"/>
                    </a:lnTo>
                    <a:lnTo>
                      <a:pt x="538215" y="108423"/>
                    </a:lnTo>
                    <a:lnTo>
                      <a:pt x="538749" y="108867"/>
                    </a:lnTo>
                    <a:lnTo>
                      <a:pt x="539105" y="109311"/>
                    </a:lnTo>
                    <a:lnTo>
                      <a:pt x="542487" y="112688"/>
                    </a:lnTo>
                    <a:cubicBezTo>
                      <a:pt x="564917" y="135084"/>
                      <a:pt x="531006" y="168944"/>
                      <a:pt x="508576" y="146637"/>
                    </a:cubicBezTo>
                    <a:lnTo>
                      <a:pt x="501634" y="139705"/>
                    </a:lnTo>
                    <a:lnTo>
                      <a:pt x="460691" y="180675"/>
                    </a:lnTo>
                    <a:cubicBezTo>
                      <a:pt x="482586" y="208491"/>
                      <a:pt x="497272" y="242440"/>
                      <a:pt x="501723" y="279410"/>
                    </a:cubicBezTo>
                    <a:lnTo>
                      <a:pt x="559576" y="279410"/>
                    </a:lnTo>
                    <a:lnTo>
                      <a:pt x="559576" y="269634"/>
                    </a:lnTo>
                    <a:cubicBezTo>
                      <a:pt x="559576" y="237908"/>
                      <a:pt x="607639" y="237908"/>
                      <a:pt x="607639" y="269634"/>
                    </a:cubicBezTo>
                    <a:lnTo>
                      <a:pt x="607639" y="337088"/>
                    </a:lnTo>
                    <a:cubicBezTo>
                      <a:pt x="607639" y="368814"/>
                      <a:pt x="559576" y="368814"/>
                      <a:pt x="559576" y="337088"/>
                    </a:cubicBezTo>
                    <a:lnTo>
                      <a:pt x="559576" y="327312"/>
                    </a:lnTo>
                    <a:lnTo>
                      <a:pt x="501723" y="327312"/>
                    </a:lnTo>
                    <a:cubicBezTo>
                      <a:pt x="497272" y="364282"/>
                      <a:pt x="482586" y="398142"/>
                      <a:pt x="460691" y="426047"/>
                    </a:cubicBezTo>
                    <a:lnTo>
                      <a:pt x="501634" y="467017"/>
                    </a:lnTo>
                    <a:lnTo>
                      <a:pt x="508576" y="460085"/>
                    </a:lnTo>
                    <a:cubicBezTo>
                      <a:pt x="531006" y="437689"/>
                      <a:pt x="565006" y="471549"/>
                      <a:pt x="542487" y="493945"/>
                    </a:cubicBezTo>
                    <a:lnTo>
                      <a:pt x="506885" y="529582"/>
                    </a:lnTo>
                    <a:lnTo>
                      <a:pt x="506867" y="529599"/>
                    </a:lnTo>
                    <a:lnTo>
                      <a:pt x="505283" y="531093"/>
                    </a:lnTo>
                    <a:lnTo>
                      <a:pt x="501278" y="535092"/>
                    </a:lnTo>
                    <a:lnTo>
                      <a:pt x="500570" y="535863"/>
                    </a:lnTo>
                    <a:lnTo>
                      <a:pt x="500309" y="536086"/>
                    </a:lnTo>
                    <a:lnTo>
                      <a:pt x="500020" y="536417"/>
                    </a:lnTo>
                    <a:lnTo>
                      <a:pt x="499052" y="537314"/>
                    </a:lnTo>
                    <a:lnTo>
                      <a:pt x="498162" y="538291"/>
                    </a:lnTo>
                    <a:lnTo>
                      <a:pt x="494691" y="541668"/>
                    </a:lnTo>
                    <a:cubicBezTo>
                      <a:pt x="472351" y="564064"/>
                      <a:pt x="438351" y="530204"/>
                      <a:pt x="460780" y="507809"/>
                    </a:cubicBezTo>
                    <a:lnTo>
                      <a:pt x="467723" y="500877"/>
                    </a:lnTo>
                    <a:lnTo>
                      <a:pt x="426691" y="459996"/>
                    </a:lnTo>
                    <a:cubicBezTo>
                      <a:pt x="398743" y="481858"/>
                      <a:pt x="364832" y="496522"/>
                      <a:pt x="327806" y="500966"/>
                    </a:cubicBezTo>
                    <a:lnTo>
                      <a:pt x="327806" y="558732"/>
                    </a:lnTo>
                    <a:lnTo>
                      <a:pt x="337597" y="558732"/>
                    </a:lnTo>
                    <a:cubicBezTo>
                      <a:pt x="369372" y="558732"/>
                      <a:pt x="369372" y="606722"/>
                      <a:pt x="337597" y="606722"/>
                    </a:cubicBezTo>
                    <a:lnTo>
                      <a:pt x="270042" y="606722"/>
                    </a:lnTo>
                    <a:cubicBezTo>
                      <a:pt x="238267" y="606722"/>
                      <a:pt x="238267" y="558732"/>
                      <a:pt x="270042" y="558732"/>
                    </a:cubicBezTo>
                    <a:lnTo>
                      <a:pt x="279832" y="558732"/>
                    </a:lnTo>
                    <a:lnTo>
                      <a:pt x="279832" y="500966"/>
                    </a:lnTo>
                    <a:cubicBezTo>
                      <a:pt x="242806" y="496522"/>
                      <a:pt x="208806" y="481858"/>
                      <a:pt x="180948" y="459996"/>
                    </a:cubicBezTo>
                    <a:lnTo>
                      <a:pt x="139916" y="500877"/>
                    </a:lnTo>
                    <a:lnTo>
                      <a:pt x="146859" y="507809"/>
                    </a:lnTo>
                    <a:cubicBezTo>
                      <a:pt x="169288" y="530204"/>
                      <a:pt x="135288" y="564064"/>
                      <a:pt x="112859" y="541668"/>
                    </a:cubicBezTo>
                    <a:lnTo>
                      <a:pt x="77256" y="506120"/>
                    </a:lnTo>
                    <a:lnTo>
                      <a:pt x="68534" y="497411"/>
                    </a:lnTo>
                    <a:lnTo>
                      <a:pt x="65063" y="493945"/>
                    </a:lnTo>
                    <a:cubicBezTo>
                      <a:pt x="42633" y="471549"/>
                      <a:pt x="76633" y="437689"/>
                      <a:pt x="99063" y="460085"/>
                    </a:cubicBezTo>
                    <a:lnTo>
                      <a:pt x="105916" y="467017"/>
                    </a:lnTo>
                    <a:lnTo>
                      <a:pt x="146948" y="426047"/>
                    </a:lnTo>
                    <a:cubicBezTo>
                      <a:pt x="125052" y="398142"/>
                      <a:pt x="110366" y="364282"/>
                      <a:pt x="105916" y="327312"/>
                    </a:cubicBezTo>
                    <a:lnTo>
                      <a:pt x="47974" y="327312"/>
                    </a:lnTo>
                    <a:lnTo>
                      <a:pt x="47974" y="337088"/>
                    </a:lnTo>
                    <a:cubicBezTo>
                      <a:pt x="47974" y="368814"/>
                      <a:pt x="0" y="368814"/>
                      <a:pt x="0" y="337088"/>
                    </a:cubicBezTo>
                    <a:lnTo>
                      <a:pt x="0" y="269634"/>
                    </a:lnTo>
                    <a:cubicBezTo>
                      <a:pt x="0" y="237908"/>
                      <a:pt x="47974" y="237908"/>
                      <a:pt x="47974" y="269634"/>
                    </a:cubicBezTo>
                    <a:lnTo>
                      <a:pt x="47974" y="279410"/>
                    </a:lnTo>
                    <a:lnTo>
                      <a:pt x="105916" y="279410"/>
                    </a:lnTo>
                    <a:cubicBezTo>
                      <a:pt x="110366" y="242440"/>
                      <a:pt x="125052" y="208491"/>
                      <a:pt x="146948" y="180675"/>
                    </a:cubicBezTo>
                    <a:lnTo>
                      <a:pt x="105916" y="139705"/>
                    </a:lnTo>
                    <a:lnTo>
                      <a:pt x="99063" y="146637"/>
                    </a:lnTo>
                    <a:cubicBezTo>
                      <a:pt x="76633" y="168944"/>
                      <a:pt x="42633" y="135084"/>
                      <a:pt x="65063" y="112688"/>
                    </a:cubicBezTo>
                    <a:lnTo>
                      <a:pt x="106450" y="71452"/>
                    </a:lnTo>
                    <a:lnTo>
                      <a:pt x="112859" y="64965"/>
                    </a:lnTo>
                    <a:cubicBezTo>
                      <a:pt x="135377" y="42569"/>
                      <a:pt x="169288" y="76518"/>
                      <a:pt x="146859" y="98913"/>
                    </a:cubicBezTo>
                    <a:lnTo>
                      <a:pt x="139916" y="105756"/>
                    </a:lnTo>
                    <a:lnTo>
                      <a:pt x="180948" y="146726"/>
                    </a:lnTo>
                    <a:cubicBezTo>
                      <a:pt x="208806" y="124864"/>
                      <a:pt x="242806" y="110200"/>
                      <a:pt x="279832" y="105756"/>
                    </a:cubicBezTo>
                    <a:lnTo>
                      <a:pt x="279832" y="47901"/>
                    </a:lnTo>
                    <a:lnTo>
                      <a:pt x="270042" y="47901"/>
                    </a:lnTo>
                    <a:cubicBezTo>
                      <a:pt x="238267" y="47901"/>
                      <a:pt x="238267" y="0"/>
                      <a:pt x="270042" y="0"/>
                    </a:cubicBezTo>
                    <a:close/>
                  </a:path>
                </a:pathLst>
              </a:custGeom>
              <a:solidFill>
                <a:schemeClr val="tx1">
                  <a:lumMod val="75000"/>
                  <a:lumOff val="25000"/>
                  <a:alpha val="22000"/>
                </a:schemeClr>
              </a:solidFill>
              <a:ln>
                <a:noFill/>
              </a:ln>
            </p:spPr>
            <p:txBody>
              <a:bodyPr vert="horz" wrap="square" lIns="91440" tIns="45720" rIns="91440" bIns="45720" numCol="1" anchor="ctr" anchorCtr="0" compatLnSpc="1"/>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grpSp>
      </p:grpSp>
      <p:pic>
        <p:nvPicPr>
          <p:cNvPr id="141" name="图片 140"/>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721110" y="677990"/>
            <a:ext cx="689423" cy="716042"/>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2000">
        <p15:prstTrans prst="pageCurlSingle"/>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fade">
                                      <p:cBhvr>
                                        <p:cTn id="7" dur="500"/>
                                        <p:tgtEl>
                                          <p:spTgt spid="14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par>
                          <p:cTn id="11" fill="hold">
                            <p:stCondLst>
                              <p:cond delay="500"/>
                            </p:stCondLst>
                            <p:childTnLst>
                              <p:par>
                                <p:cTn id="12" presetID="16" presetClass="entr" presetSubtype="21"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 name="Group 22"/>
          <p:cNvGrpSpPr/>
          <p:nvPr/>
        </p:nvGrpSpPr>
        <p:grpSpPr>
          <a:xfrm>
            <a:off x="760093" y="1495042"/>
            <a:ext cx="2657080" cy="2985052"/>
            <a:chOff x="3318424" y="2308076"/>
            <a:chExt cx="3743894" cy="4206014"/>
          </a:xfrm>
        </p:grpSpPr>
        <p:sp>
          <p:nvSpPr>
            <p:cNvPr id="236" name="Shape 28"/>
            <p:cNvSpPr/>
            <p:nvPr/>
          </p:nvSpPr>
          <p:spPr>
            <a:xfrm>
              <a:off x="3318424" y="4814001"/>
              <a:ext cx="3743894" cy="1698834"/>
            </a:xfrm>
            <a:custGeom>
              <a:avLst/>
              <a:gdLst/>
              <a:ahLst/>
              <a:cxnLst>
                <a:cxn ang="0">
                  <a:pos x="wd2" y="hd2"/>
                </a:cxn>
                <a:cxn ang="5400000">
                  <a:pos x="wd2" y="hd2"/>
                </a:cxn>
                <a:cxn ang="10800000">
                  <a:pos x="wd2" y="hd2"/>
                </a:cxn>
                <a:cxn ang="16200000">
                  <a:pos x="wd2" y="hd2"/>
                </a:cxn>
              </a:cxnLst>
              <a:rect l="0" t="0" r="r" b="b"/>
              <a:pathLst>
                <a:path w="21600" h="21600" extrusionOk="0">
                  <a:moveTo>
                    <a:pt x="8641" y="0"/>
                  </a:moveTo>
                  <a:cubicBezTo>
                    <a:pt x="3867" y="4612"/>
                    <a:pt x="2435" y="7070"/>
                    <a:pt x="1869" y="8174"/>
                  </a:cubicBezTo>
                  <a:cubicBezTo>
                    <a:pt x="997" y="9875"/>
                    <a:pt x="514" y="16216"/>
                    <a:pt x="0" y="21600"/>
                  </a:cubicBezTo>
                  <a:lnTo>
                    <a:pt x="10800" y="21600"/>
                  </a:lnTo>
                  <a:lnTo>
                    <a:pt x="21600" y="21600"/>
                  </a:lnTo>
                  <a:cubicBezTo>
                    <a:pt x="21086" y="16216"/>
                    <a:pt x="20603" y="9875"/>
                    <a:pt x="19731" y="8174"/>
                  </a:cubicBezTo>
                  <a:cubicBezTo>
                    <a:pt x="19165" y="7070"/>
                    <a:pt x="17785" y="4675"/>
                    <a:pt x="13012" y="62"/>
                  </a:cubicBezTo>
                  <a:cubicBezTo>
                    <a:pt x="13012" y="62"/>
                    <a:pt x="8641" y="0"/>
                    <a:pt x="8641" y="0"/>
                  </a:cubicBezTo>
                  <a:close/>
                </a:path>
              </a:pathLst>
            </a:custGeom>
            <a:solidFill>
              <a:srgbClr val="FEE4D6"/>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p>
          </p:txBody>
        </p:sp>
        <p:sp>
          <p:nvSpPr>
            <p:cNvPr id="237" name="Shape 29"/>
            <p:cNvSpPr/>
            <p:nvPr/>
          </p:nvSpPr>
          <p:spPr>
            <a:xfrm>
              <a:off x="3318424" y="4814001"/>
              <a:ext cx="3743894" cy="1698834"/>
            </a:xfrm>
            <a:custGeom>
              <a:avLst/>
              <a:gdLst/>
              <a:ahLst/>
              <a:cxnLst>
                <a:cxn ang="0">
                  <a:pos x="wd2" y="hd2"/>
                </a:cxn>
                <a:cxn ang="5400000">
                  <a:pos x="wd2" y="hd2"/>
                </a:cxn>
                <a:cxn ang="10800000">
                  <a:pos x="wd2" y="hd2"/>
                </a:cxn>
                <a:cxn ang="16200000">
                  <a:pos x="wd2" y="hd2"/>
                </a:cxn>
              </a:cxnLst>
              <a:rect l="0" t="0" r="r" b="b"/>
              <a:pathLst>
                <a:path w="21600" h="21600" extrusionOk="0">
                  <a:moveTo>
                    <a:pt x="8641" y="0"/>
                  </a:moveTo>
                  <a:cubicBezTo>
                    <a:pt x="3867" y="4612"/>
                    <a:pt x="2435" y="7070"/>
                    <a:pt x="1869" y="8174"/>
                  </a:cubicBezTo>
                  <a:cubicBezTo>
                    <a:pt x="997" y="9875"/>
                    <a:pt x="514" y="16216"/>
                    <a:pt x="0" y="21600"/>
                  </a:cubicBezTo>
                  <a:lnTo>
                    <a:pt x="10800" y="21600"/>
                  </a:lnTo>
                  <a:lnTo>
                    <a:pt x="21600" y="21600"/>
                  </a:lnTo>
                  <a:cubicBezTo>
                    <a:pt x="21086" y="16216"/>
                    <a:pt x="20603" y="9875"/>
                    <a:pt x="19731" y="8174"/>
                  </a:cubicBezTo>
                  <a:cubicBezTo>
                    <a:pt x="19165" y="7070"/>
                    <a:pt x="17785" y="4675"/>
                    <a:pt x="13012" y="62"/>
                  </a:cubicBezTo>
                  <a:cubicBezTo>
                    <a:pt x="13012" y="62"/>
                    <a:pt x="8641" y="0"/>
                    <a:pt x="8641" y="0"/>
                  </a:cubicBezTo>
                  <a:close/>
                </a:path>
              </a:pathLst>
            </a:custGeom>
            <a:solidFill>
              <a:srgbClr val="010101"/>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p>
          </p:txBody>
        </p:sp>
        <p:sp>
          <p:nvSpPr>
            <p:cNvPr id="238" name="Shape 30"/>
            <p:cNvSpPr/>
            <p:nvPr/>
          </p:nvSpPr>
          <p:spPr>
            <a:xfrm>
              <a:off x="4786950" y="3709239"/>
              <a:ext cx="803471" cy="1488067"/>
            </a:xfrm>
            <a:custGeom>
              <a:avLst/>
              <a:gdLst/>
              <a:ahLst/>
              <a:cxnLst>
                <a:cxn ang="0">
                  <a:pos x="wd2" y="hd2"/>
                </a:cxn>
                <a:cxn ang="5400000">
                  <a:pos x="wd2" y="hd2"/>
                </a:cxn>
                <a:cxn ang="10800000">
                  <a:pos x="wd2" y="hd2"/>
                </a:cxn>
                <a:cxn ang="16200000">
                  <a:pos x="wd2" y="hd2"/>
                </a:cxn>
              </a:cxnLst>
              <a:rect l="0" t="0" r="r" b="b"/>
              <a:pathLst>
                <a:path w="21600" h="19098" extrusionOk="0">
                  <a:moveTo>
                    <a:pt x="0" y="4767"/>
                  </a:moveTo>
                  <a:lnTo>
                    <a:pt x="0" y="12647"/>
                  </a:lnTo>
                  <a:lnTo>
                    <a:pt x="0" y="16538"/>
                  </a:lnTo>
                  <a:cubicBezTo>
                    <a:pt x="5940" y="19890"/>
                    <a:pt x="15659" y="20011"/>
                    <a:pt x="21600" y="16538"/>
                  </a:cubicBezTo>
                  <a:lnTo>
                    <a:pt x="21600" y="12647"/>
                  </a:lnTo>
                  <a:lnTo>
                    <a:pt x="21600" y="4767"/>
                  </a:lnTo>
                  <a:cubicBezTo>
                    <a:pt x="21600" y="-1589"/>
                    <a:pt x="0" y="-1589"/>
                    <a:pt x="0" y="4767"/>
                  </a:cubicBezTo>
                  <a:close/>
                </a:path>
              </a:pathLst>
            </a:custGeom>
            <a:solidFill>
              <a:srgbClr val="F8DABA"/>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p>
          </p:txBody>
        </p:sp>
        <p:sp>
          <p:nvSpPr>
            <p:cNvPr id="239" name="Shape 31"/>
            <p:cNvSpPr/>
            <p:nvPr/>
          </p:nvSpPr>
          <p:spPr>
            <a:xfrm>
              <a:off x="4625277" y="5204710"/>
              <a:ext cx="1061748" cy="1305305"/>
            </a:xfrm>
            <a:custGeom>
              <a:avLst/>
              <a:gdLst/>
              <a:ahLst/>
              <a:cxnLst>
                <a:cxn ang="0">
                  <a:pos x="wd2" y="hd2"/>
                </a:cxn>
                <a:cxn ang="5400000">
                  <a:pos x="wd2" y="hd2"/>
                </a:cxn>
                <a:cxn ang="10800000">
                  <a:pos x="wd2" y="hd2"/>
                </a:cxn>
                <a:cxn ang="16200000">
                  <a:pos x="wd2" y="hd2"/>
                </a:cxn>
              </a:cxnLst>
              <a:rect l="0" t="0" r="r" b="b"/>
              <a:pathLst>
                <a:path w="21600" h="21600" extrusionOk="0">
                  <a:moveTo>
                    <a:pt x="11406" y="0"/>
                  </a:moveTo>
                  <a:cubicBezTo>
                    <a:pt x="11406" y="0"/>
                    <a:pt x="0" y="2214"/>
                    <a:pt x="0" y="2776"/>
                  </a:cubicBezTo>
                  <a:cubicBezTo>
                    <a:pt x="0" y="3337"/>
                    <a:pt x="4340" y="21600"/>
                    <a:pt x="4340" y="21600"/>
                  </a:cubicBezTo>
                  <a:lnTo>
                    <a:pt x="19825" y="21600"/>
                  </a:lnTo>
                  <a:lnTo>
                    <a:pt x="21600" y="2856"/>
                  </a:lnTo>
                  <a:cubicBezTo>
                    <a:pt x="21600" y="2856"/>
                    <a:pt x="11406" y="0"/>
                    <a:pt x="11406" y="0"/>
                  </a:cubicBezTo>
                  <a:close/>
                </a:path>
              </a:pathLst>
            </a:custGeom>
            <a:solidFill>
              <a:schemeClr val="bg2">
                <a:lumMod val="20000"/>
                <a:lumOff val="80000"/>
              </a:schemeClr>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p>
          </p:txBody>
        </p:sp>
        <p:sp>
          <p:nvSpPr>
            <p:cNvPr id="240" name="Shape 32"/>
            <p:cNvSpPr/>
            <p:nvPr/>
          </p:nvSpPr>
          <p:spPr>
            <a:xfrm>
              <a:off x="4274987" y="4827474"/>
              <a:ext cx="1818396" cy="1686616"/>
            </a:xfrm>
            <a:custGeom>
              <a:avLst/>
              <a:gdLst/>
              <a:ahLst/>
              <a:cxnLst>
                <a:cxn ang="0">
                  <a:pos x="wd2" y="hd2"/>
                </a:cxn>
                <a:cxn ang="5400000">
                  <a:pos x="wd2" y="hd2"/>
                </a:cxn>
                <a:cxn ang="10800000">
                  <a:pos x="wd2" y="hd2"/>
                </a:cxn>
                <a:cxn ang="16200000">
                  <a:pos x="wd2" y="hd2"/>
                </a:cxn>
              </a:cxnLst>
              <a:rect l="0" t="0" r="r" b="b"/>
              <a:pathLst>
                <a:path w="21600" h="21600" extrusionOk="0">
                  <a:moveTo>
                    <a:pt x="6246" y="0"/>
                  </a:moveTo>
                  <a:cubicBezTo>
                    <a:pt x="6246" y="0"/>
                    <a:pt x="4206" y="987"/>
                    <a:pt x="4206" y="987"/>
                  </a:cubicBezTo>
                  <a:lnTo>
                    <a:pt x="0" y="8023"/>
                  </a:lnTo>
                  <a:lnTo>
                    <a:pt x="4576" y="10331"/>
                  </a:lnTo>
                  <a:lnTo>
                    <a:pt x="830" y="13021"/>
                  </a:lnTo>
                  <a:lnTo>
                    <a:pt x="4751" y="21600"/>
                  </a:lnTo>
                  <a:lnTo>
                    <a:pt x="8317" y="21600"/>
                  </a:lnTo>
                  <a:lnTo>
                    <a:pt x="6246" y="2329"/>
                  </a:lnTo>
                  <a:lnTo>
                    <a:pt x="6246" y="0"/>
                  </a:lnTo>
                  <a:close/>
                  <a:moveTo>
                    <a:pt x="15379" y="0"/>
                  </a:moveTo>
                  <a:lnTo>
                    <a:pt x="15379" y="2319"/>
                  </a:lnTo>
                  <a:lnTo>
                    <a:pt x="13283" y="21589"/>
                  </a:lnTo>
                  <a:lnTo>
                    <a:pt x="16849" y="21589"/>
                  </a:lnTo>
                  <a:lnTo>
                    <a:pt x="20770" y="13005"/>
                  </a:lnTo>
                  <a:lnTo>
                    <a:pt x="17024" y="10315"/>
                  </a:lnTo>
                  <a:lnTo>
                    <a:pt x="21600" y="8012"/>
                  </a:lnTo>
                  <a:lnTo>
                    <a:pt x="17864" y="1192"/>
                  </a:lnTo>
                  <a:cubicBezTo>
                    <a:pt x="17864" y="1192"/>
                    <a:pt x="15379" y="0"/>
                    <a:pt x="15379" y="0"/>
                  </a:cubicBezTo>
                  <a:close/>
                </a:path>
              </a:pathLst>
            </a:custGeom>
            <a:solidFill>
              <a:schemeClr val="bg2">
                <a:lumMod val="50000"/>
              </a:schemeClr>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p>
          </p:txBody>
        </p:sp>
        <p:sp>
          <p:nvSpPr>
            <p:cNvPr id="241" name="Shape 33"/>
            <p:cNvSpPr/>
            <p:nvPr/>
          </p:nvSpPr>
          <p:spPr>
            <a:xfrm>
              <a:off x="4746532" y="4706220"/>
              <a:ext cx="871938" cy="855097"/>
            </a:xfrm>
            <a:custGeom>
              <a:avLst/>
              <a:gdLst/>
              <a:ahLst/>
              <a:cxnLst>
                <a:cxn ang="0">
                  <a:pos x="wd2" y="hd2"/>
                </a:cxn>
                <a:cxn ang="5400000">
                  <a:pos x="wd2" y="hd2"/>
                </a:cxn>
                <a:cxn ang="10800000">
                  <a:pos x="wd2" y="hd2"/>
                </a:cxn>
                <a:cxn ang="16200000">
                  <a:pos x="wd2" y="hd2"/>
                </a:cxn>
              </a:cxnLst>
              <a:rect l="0" t="0" r="r" b="b"/>
              <a:pathLst>
                <a:path w="21600" h="21600" extrusionOk="0">
                  <a:moveTo>
                    <a:pt x="866" y="0"/>
                  </a:moveTo>
                  <a:lnTo>
                    <a:pt x="0" y="3456"/>
                  </a:lnTo>
                  <a:lnTo>
                    <a:pt x="2430" y="21419"/>
                  </a:lnTo>
                  <a:lnTo>
                    <a:pt x="10878" y="12698"/>
                  </a:lnTo>
                  <a:cubicBezTo>
                    <a:pt x="10878" y="12698"/>
                    <a:pt x="866" y="0"/>
                    <a:pt x="866" y="0"/>
                  </a:cubicBezTo>
                  <a:close/>
                  <a:moveTo>
                    <a:pt x="20912" y="0"/>
                  </a:moveTo>
                  <a:cubicBezTo>
                    <a:pt x="20912" y="0"/>
                    <a:pt x="11014" y="12698"/>
                    <a:pt x="11014" y="12698"/>
                  </a:cubicBezTo>
                  <a:lnTo>
                    <a:pt x="19316" y="21600"/>
                  </a:lnTo>
                  <a:lnTo>
                    <a:pt x="21600" y="3393"/>
                  </a:lnTo>
                  <a:lnTo>
                    <a:pt x="20912" y="0"/>
                  </a:lnTo>
                  <a:close/>
                </a:path>
              </a:pathLst>
            </a:custGeom>
            <a:solidFill>
              <a:srgbClr val="FEFEFE"/>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p>
          </p:txBody>
        </p:sp>
        <p:sp>
          <p:nvSpPr>
            <p:cNvPr id="242" name="Shape 34"/>
            <p:cNvSpPr/>
            <p:nvPr/>
          </p:nvSpPr>
          <p:spPr>
            <a:xfrm>
              <a:off x="4786950" y="4531074"/>
              <a:ext cx="803471" cy="281614"/>
            </a:xfrm>
            <a:custGeom>
              <a:avLst/>
              <a:gdLst/>
              <a:ahLst/>
              <a:cxnLst>
                <a:cxn ang="0">
                  <a:pos x="wd2" y="hd2"/>
                </a:cxn>
                <a:cxn ang="5400000">
                  <a:pos x="wd2" y="hd2"/>
                </a:cxn>
                <a:cxn ang="10800000">
                  <a:pos x="wd2" y="hd2"/>
                </a:cxn>
                <a:cxn ang="16200000">
                  <a:pos x="wd2" y="hd2"/>
                </a:cxn>
              </a:cxnLst>
              <a:rect l="0" t="0" r="r" b="b"/>
              <a:pathLst>
                <a:path w="21600" h="20963" extrusionOk="0">
                  <a:moveTo>
                    <a:pt x="0" y="0"/>
                  </a:moveTo>
                  <a:lnTo>
                    <a:pt x="0" y="2158"/>
                  </a:lnTo>
                  <a:cubicBezTo>
                    <a:pt x="0" y="2158"/>
                    <a:pt x="5518" y="20291"/>
                    <a:pt x="10780" y="20946"/>
                  </a:cubicBezTo>
                  <a:cubicBezTo>
                    <a:pt x="16043" y="21600"/>
                    <a:pt x="21600" y="3389"/>
                    <a:pt x="21600" y="3389"/>
                  </a:cubicBezTo>
                  <a:lnTo>
                    <a:pt x="21600" y="74"/>
                  </a:lnTo>
                </a:path>
              </a:pathLst>
            </a:custGeom>
            <a:solidFill>
              <a:schemeClr val="accent4">
                <a:lumMod val="50000"/>
                <a:alpha val="20000"/>
              </a:schemeClr>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p>
          </p:txBody>
        </p:sp>
        <p:sp>
          <p:nvSpPr>
            <p:cNvPr id="243" name="Shape 35"/>
            <p:cNvSpPr/>
            <p:nvPr/>
          </p:nvSpPr>
          <p:spPr>
            <a:xfrm>
              <a:off x="4274986" y="2442804"/>
              <a:ext cx="1821014" cy="2281044"/>
            </a:xfrm>
            <a:custGeom>
              <a:avLst/>
              <a:gdLst/>
              <a:ahLst/>
              <a:cxnLst>
                <a:cxn ang="0">
                  <a:pos x="wd2" y="hd2"/>
                </a:cxn>
                <a:cxn ang="5400000">
                  <a:pos x="wd2" y="hd2"/>
                </a:cxn>
                <a:cxn ang="10800000">
                  <a:pos x="wd2" y="hd2"/>
                </a:cxn>
                <a:cxn ang="16200000">
                  <a:pos x="wd2" y="hd2"/>
                </a:cxn>
              </a:cxnLst>
              <a:rect l="0" t="0" r="r" b="b"/>
              <a:pathLst>
                <a:path w="21118" h="21600" extrusionOk="0">
                  <a:moveTo>
                    <a:pt x="20278" y="10141"/>
                  </a:moveTo>
                  <a:cubicBezTo>
                    <a:pt x="20540" y="5376"/>
                    <a:pt x="18889" y="0"/>
                    <a:pt x="10588" y="0"/>
                  </a:cubicBezTo>
                  <a:cubicBezTo>
                    <a:pt x="2296" y="0"/>
                    <a:pt x="639" y="5366"/>
                    <a:pt x="898" y="10126"/>
                  </a:cubicBezTo>
                  <a:cubicBezTo>
                    <a:pt x="887" y="10129"/>
                    <a:pt x="875" y="10130"/>
                    <a:pt x="865" y="10133"/>
                  </a:cubicBezTo>
                  <a:cubicBezTo>
                    <a:pt x="44" y="10353"/>
                    <a:pt x="-243" y="11471"/>
                    <a:pt x="225" y="12630"/>
                  </a:cubicBezTo>
                  <a:cubicBezTo>
                    <a:pt x="510" y="13337"/>
                    <a:pt x="1009" y="13894"/>
                    <a:pt x="1542" y="14172"/>
                  </a:cubicBezTo>
                  <a:cubicBezTo>
                    <a:pt x="1958" y="15782"/>
                    <a:pt x="2456" y="16961"/>
                    <a:pt x="2684" y="17260"/>
                  </a:cubicBezTo>
                  <a:cubicBezTo>
                    <a:pt x="3717" y="18614"/>
                    <a:pt x="8272" y="21600"/>
                    <a:pt x="10588" y="21600"/>
                  </a:cubicBezTo>
                  <a:cubicBezTo>
                    <a:pt x="12904" y="21600"/>
                    <a:pt x="17459" y="18614"/>
                    <a:pt x="18492" y="17260"/>
                  </a:cubicBezTo>
                  <a:cubicBezTo>
                    <a:pt x="18722" y="16959"/>
                    <a:pt x="19226" y="15764"/>
                    <a:pt x="19644" y="14135"/>
                  </a:cubicBezTo>
                  <a:cubicBezTo>
                    <a:pt x="20151" y="13846"/>
                    <a:pt x="20621" y="13307"/>
                    <a:pt x="20894" y="12630"/>
                  </a:cubicBezTo>
                  <a:cubicBezTo>
                    <a:pt x="21357" y="11483"/>
                    <a:pt x="21079" y="10377"/>
                    <a:pt x="20278" y="10141"/>
                  </a:cubicBezTo>
                  <a:close/>
                </a:path>
              </a:pathLst>
            </a:custGeom>
            <a:solidFill>
              <a:srgbClr val="F8DABA"/>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p>
          </p:txBody>
        </p:sp>
        <p:sp>
          <p:nvSpPr>
            <p:cNvPr id="244" name="Shape 36"/>
            <p:cNvSpPr/>
            <p:nvPr/>
          </p:nvSpPr>
          <p:spPr>
            <a:xfrm>
              <a:off x="4315404" y="2308076"/>
              <a:ext cx="1745407" cy="1593018"/>
            </a:xfrm>
            <a:custGeom>
              <a:avLst/>
              <a:gdLst/>
              <a:ahLst/>
              <a:cxnLst>
                <a:cxn ang="0">
                  <a:pos x="wd2" y="hd2"/>
                </a:cxn>
                <a:cxn ang="5400000">
                  <a:pos x="wd2" y="hd2"/>
                </a:cxn>
                <a:cxn ang="10800000">
                  <a:pos x="wd2" y="hd2"/>
                </a:cxn>
                <a:cxn ang="16200000">
                  <a:pos x="wd2" y="hd2"/>
                </a:cxn>
              </a:cxnLst>
              <a:rect l="0" t="0" r="r" b="b"/>
              <a:pathLst>
                <a:path w="19385" h="19642" extrusionOk="0">
                  <a:moveTo>
                    <a:pt x="15765" y="2119"/>
                  </a:moveTo>
                  <a:cubicBezTo>
                    <a:pt x="11129" y="-1931"/>
                    <a:pt x="3971" y="484"/>
                    <a:pt x="1809" y="3859"/>
                  </a:cubicBezTo>
                  <a:cubicBezTo>
                    <a:pt x="-896" y="8083"/>
                    <a:pt x="61" y="14496"/>
                    <a:pt x="701" y="19314"/>
                  </a:cubicBezTo>
                  <a:cubicBezTo>
                    <a:pt x="701" y="19307"/>
                    <a:pt x="701" y="19300"/>
                    <a:pt x="701" y="19293"/>
                  </a:cubicBezTo>
                  <a:cubicBezTo>
                    <a:pt x="708" y="19342"/>
                    <a:pt x="717" y="19391"/>
                    <a:pt x="729" y="19443"/>
                  </a:cubicBezTo>
                  <a:cubicBezTo>
                    <a:pt x="738" y="19482"/>
                    <a:pt x="815" y="19593"/>
                    <a:pt x="830" y="19624"/>
                  </a:cubicBezTo>
                  <a:cubicBezTo>
                    <a:pt x="853" y="19669"/>
                    <a:pt x="1021" y="19620"/>
                    <a:pt x="1077" y="19590"/>
                  </a:cubicBezTo>
                  <a:cubicBezTo>
                    <a:pt x="1097" y="19579"/>
                    <a:pt x="1106" y="19550"/>
                    <a:pt x="1107" y="19525"/>
                  </a:cubicBezTo>
                  <a:cubicBezTo>
                    <a:pt x="1133" y="19100"/>
                    <a:pt x="1109" y="18257"/>
                    <a:pt x="1109" y="18247"/>
                  </a:cubicBezTo>
                  <a:cubicBezTo>
                    <a:pt x="1058" y="17585"/>
                    <a:pt x="928" y="16946"/>
                    <a:pt x="840" y="16298"/>
                  </a:cubicBezTo>
                  <a:cubicBezTo>
                    <a:pt x="1274" y="13260"/>
                    <a:pt x="2559" y="12622"/>
                    <a:pt x="3232" y="8958"/>
                  </a:cubicBezTo>
                  <a:cubicBezTo>
                    <a:pt x="3374" y="8713"/>
                    <a:pt x="3526" y="8475"/>
                    <a:pt x="3686" y="8244"/>
                  </a:cubicBezTo>
                  <a:cubicBezTo>
                    <a:pt x="3870" y="7978"/>
                    <a:pt x="4060" y="7722"/>
                    <a:pt x="4283" y="7495"/>
                  </a:cubicBezTo>
                  <a:cubicBezTo>
                    <a:pt x="4399" y="7416"/>
                    <a:pt x="4512" y="7330"/>
                    <a:pt x="4621" y="7237"/>
                  </a:cubicBezTo>
                  <a:cubicBezTo>
                    <a:pt x="7116" y="6222"/>
                    <a:pt x="9688" y="7439"/>
                    <a:pt x="12043" y="8507"/>
                  </a:cubicBezTo>
                  <a:cubicBezTo>
                    <a:pt x="12944" y="8915"/>
                    <a:pt x="13954" y="9397"/>
                    <a:pt x="14947" y="9311"/>
                  </a:cubicBezTo>
                  <a:cubicBezTo>
                    <a:pt x="15372" y="9275"/>
                    <a:pt x="15697" y="8964"/>
                    <a:pt x="15729" y="8566"/>
                  </a:cubicBezTo>
                  <a:cubicBezTo>
                    <a:pt x="16856" y="12315"/>
                    <a:pt x="17785" y="14054"/>
                    <a:pt x="18333" y="16803"/>
                  </a:cubicBezTo>
                  <a:cubicBezTo>
                    <a:pt x="18258" y="17280"/>
                    <a:pt x="18177" y="17757"/>
                    <a:pt x="18140" y="18247"/>
                  </a:cubicBezTo>
                  <a:cubicBezTo>
                    <a:pt x="18139" y="18257"/>
                    <a:pt x="18116" y="19100"/>
                    <a:pt x="18141" y="19525"/>
                  </a:cubicBezTo>
                  <a:cubicBezTo>
                    <a:pt x="18143" y="19550"/>
                    <a:pt x="18152" y="19579"/>
                    <a:pt x="18172" y="19590"/>
                  </a:cubicBezTo>
                  <a:cubicBezTo>
                    <a:pt x="18228" y="19620"/>
                    <a:pt x="18396" y="19669"/>
                    <a:pt x="18418" y="19624"/>
                  </a:cubicBezTo>
                  <a:cubicBezTo>
                    <a:pt x="18433" y="19593"/>
                    <a:pt x="18510" y="19482"/>
                    <a:pt x="18520" y="19443"/>
                  </a:cubicBezTo>
                  <a:cubicBezTo>
                    <a:pt x="18562" y="19259"/>
                    <a:pt x="18570" y="19105"/>
                    <a:pt x="18579" y="18921"/>
                  </a:cubicBezTo>
                  <a:cubicBezTo>
                    <a:pt x="18607" y="18680"/>
                    <a:pt x="18645" y="18423"/>
                    <a:pt x="18674" y="18163"/>
                  </a:cubicBezTo>
                  <a:cubicBezTo>
                    <a:pt x="19389" y="15189"/>
                    <a:pt x="20704" y="3397"/>
                    <a:pt x="15765" y="2119"/>
                  </a:cubicBezTo>
                  <a:close/>
                </a:path>
              </a:pathLst>
            </a:custGeom>
            <a:solidFill>
              <a:schemeClr val="tx1"/>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p>
          </p:txBody>
        </p:sp>
        <p:sp>
          <p:nvSpPr>
            <p:cNvPr id="245" name="Shape 37"/>
            <p:cNvSpPr/>
            <p:nvPr/>
          </p:nvSpPr>
          <p:spPr>
            <a:xfrm>
              <a:off x="4786950" y="4692747"/>
              <a:ext cx="803471" cy="514560"/>
            </a:xfrm>
            <a:custGeom>
              <a:avLst/>
              <a:gdLst/>
              <a:ahLst/>
              <a:cxnLst>
                <a:cxn ang="0">
                  <a:pos x="wd2" y="hd2"/>
                </a:cxn>
                <a:cxn ang="5400000">
                  <a:pos x="wd2" y="hd2"/>
                </a:cxn>
                <a:cxn ang="10800000">
                  <a:pos x="wd2" y="hd2"/>
                </a:cxn>
                <a:cxn ang="16200000">
                  <a:pos x="wd2" y="hd2"/>
                </a:cxn>
              </a:cxnLst>
              <a:rect l="0" t="0" r="r" b="b"/>
              <a:pathLst>
                <a:path w="21600" h="21600" extrusionOk="0">
                  <a:moveTo>
                    <a:pt x="0" y="503"/>
                  </a:moveTo>
                  <a:lnTo>
                    <a:pt x="10857" y="21600"/>
                  </a:lnTo>
                  <a:lnTo>
                    <a:pt x="21600" y="503"/>
                  </a:lnTo>
                  <a:lnTo>
                    <a:pt x="21600" y="0"/>
                  </a:lnTo>
                  <a:lnTo>
                    <a:pt x="10857" y="21003"/>
                  </a:lnTo>
                  <a:lnTo>
                    <a:pt x="0" y="0"/>
                  </a:lnTo>
                  <a:lnTo>
                    <a:pt x="0" y="503"/>
                  </a:lnTo>
                </a:path>
              </a:pathLst>
            </a:custGeom>
            <a:solidFill>
              <a:srgbClr val="010101">
                <a:alpha val="5000"/>
              </a:srgbClr>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p>
          </p:txBody>
        </p:sp>
        <p:sp>
          <p:nvSpPr>
            <p:cNvPr id="246" name="Shape 38"/>
            <p:cNvSpPr/>
            <p:nvPr/>
          </p:nvSpPr>
          <p:spPr>
            <a:xfrm>
              <a:off x="4975568" y="5204710"/>
              <a:ext cx="428180" cy="1300538"/>
            </a:xfrm>
            <a:custGeom>
              <a:avLst/>
              <a:gdLst/>
              <a:ahLst/>
              <a:cxnLst>
                <a:cxn ang="0">
                  <a:pos x="wd2" y="hd2"/>
                </a:cxn>
                <a:cxn ang="5400000">
                  <a:pos x="wd2" y="hd2"/>
                </a:cxn>
                <a:cxn ang="10800000">
                  <a:pos x="wd2" y="hd2"/>
                </a:cxn>
                <a:cxn ang="16200000">
                  <a:pos x="wd2" y="hd2"/>
                </a:cxn>
              </a:cxnLst>
              <a:rect l="0" t="0" r="r" b="b"/>
              <a:pathLst>
                <a:path w="21600" h="21600" extrusionOk="0">
                  <a:moveTo>
                    <a:pt x="10853" y="0"/>
                  </a:moveTo>
                  <a:lnTo>
                    <a:pt x="2039" y="3091"/>
                  </a:lnTo>
                  <a:lnTo>
                    <a:pt x="6945" y="5594"/>
                  </a:lnTo>
                  <a:lnTo>
                    <a:pt x="0" y="21600"/>
                  </a:lnTo>
                  <a:cubicBezTo>
                    <a:pt x="0" y="21600"/>
                    <a:pt x="21600" y="21600"/>
                    <a:pt x="21600" y="21600"/>
                  </a:cubicBezTo>
                  <a:lnTo>
                    <a:pt x="14634" y="5594"/>
                  </a:lnTo>
                  <a:lnTo>
                    <a:pt x="14570" y="5594"/>
                  </a:lnTo>
                  <a:cubicBezTo>
                    <a:pt x="14570" y="5594"/>
                    <a:pt x="19476" y="3091"/>
                    <a:pt x="19476" y="3091"/>
                  </a:cubicBezTo>
                  <a:lnTo>
                    <a:pt x="10853" y="0"/>
                  </a:lnTo>
                  <a:close/>
                </a:path>
              </a:pathLst>
            </a:custGeom>
            <a:solidFill>
              <a:schemeClr val="accent1"/>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p>
          </p:txBody>
        </p:sp>
        <p:sp>
          <p:nvSpPr>
            <p:cNvPr id="247" name="Shape 39"/>
            <p:cNvSpPr/>
            <p:nvPr/>
          </p:nvSpPr>
          <p:spPr>
            <a:xfrm>
              <a:off x="5258495" y="5541528"/>
              <a:ext cx="717" cy="493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21302" y="21600"/>
                  </a:lnTo>
                  <a:cubicBezTo>
                    <a:pt x="21302" y="21600"/>
                    <a:pt x="21600" y="21600"/>
                    <a:pt x="21600" y="21600"/>
                  </a:cubicBezTo>
                  <a:close/>
                </a:path>
              </a:pathLst>
            </a:custGeom>
            <a:solidFill>
              <a:srgbClr val="008BC2"/>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p>
          </p:txBody>
        </p:sp>
        <p:sp>
          <p:nvSpPr>
            <p:cNvPr id="248" name="Shape 40"/>
            <p:cNvSpPr/>
            <p:nvPr/>
          </p:nvSpPr>
          <p:spPr>
            <a:xfrm>
              <a:off x="5110295" y="5541528"/>
              <a:ext cx="715" cy="493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49" y="21600"/>
                  </a:lnTo>
                  <a:lnTo>
                    <a:pt x="21600" y="0"/>
                  </a:lnTo>
                  <a:cubicBezTo>
                    <a:pt x="21600" y="0"/>
                    <a:pt x="0" y="21600"/>
                    <a:pt x="0" y="21600"/>
                  </a:cubicBezTo>
                  <a:close/>
                </a:path>
              </a:pathLst>
            </a:custGeom>
            <a:solidFill>
              <a:srgbClr val="008BC2"/>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p>
          </p:txBody>
        </p:sp>
        <p:sp>
          <p:nvSpPr>
            <p:cNvPr id="249" name="Oval 18"/>
            <p:cNvSpPr/>
            <p:nvPr/>
          </p:nvSpPr>
          <p:spPr>
            <a:xfrm>
              <a:off x="4741345" y="3572359"/>
              <a:ext cx="157376" cy="214030"/>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0" name="Oval 19"/>
            <p:cNvSpPr/>
            <p:nvPr/>
          </p:nvSpPr>
          <p:spPr>
            <a:xfrm>
              <a:off x="5446516" y="3572359"/>
              <a:ext cx="157376" cy="214030"/>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1" name="Shape 27"/>
            <p:cNvSpPr/>
            <p:nvPr/>
          </p:nvSpPr>
          <p:spPr>
            <a:xfrm>
              <a:off x="4454778" y="3469173"/>
              <a:ext cx="1442326" cy="518512"/>
            </a:xfrm>
            <a:custGeom>
              <a:avLst/>
              <a:gdLst/>
              <a:ahLst/>
              <a:cxnLst>
                <a:cxn ang="0">
                  <a:pos x="wd2" y="hd2"/>
                </a:cxn>
                <a:cxn ang="5400000">
                  <a:pos x="wd2" y="hd2"/>
                </a:cxn>
                <a:cxn ang="10800000">
                  <a:pos x="wd2" y="hd2"/>
                </a:cxn>
                <a:cxn ang="16200000">
                  <a:pos x="wd2" y="hd2"/>
                </a:cxn>
              </a:cxnLst>
              <a:rect l="0" t="0" r="r" b="b"/>
              <a:pathLst>
                <a:path w="21562" h="21248" extrusionOk="0">
                  <a:moveTo>
                    <a:pt x="5305" y="144"/>
                  </a:moveTo>
                  <a:cubicBezTo>
                    <a:pt x="3489" y="-121"/>
                    <a:pt x="1083" y="507"/>
                    <a:pt x="639" y="924"/>
                  </a:cubicBezTo>
                  <a:cubicBezTo>
                    <a:pt x="68" y="1466"/>
                    <a:pt x="51" y="1605"/>
                    <a:pt x="10" y="2879"/>
                  </a:cubicBezTo>
                  <a:cubicBezTo>
                    <a:pt x="-29" y="4150"/>
                    <a:pt x="31" y="5247"/>
                    <a:pt x="359" y="5572"/>
                  </a:cubicBezTo>
                  <a:cubicBezTo>
                    <a:pt x="810" y="6016"/>
                    <a:pt x="795" y="7721"/>
                    <a:pt x="1043" y="12609"/>
                  </a:cubicBezTo>
                  <a:cubicBezTo>
                    <a:pt x="1265" y="17060"/>
                    <a:pt x="1890" y="20575"/>
                    <a:pt x="4741" y="21197"/>
                  </a:cubicBezTo>
                  <a:cubicBezTo>
                    <a:pt x="4886" y="21232"/>
                    <a:pt x="5027" y="21244"/>
                    <a:pt x="5165" y="21248"/>
                  </a:cubicBezTo>
                  <a:lnTo>
                    <a:pt x="5174" y="20006"/>
                  </a:lnTo>
                  <a:cubicBezTo>
                    <a:pt x="3864" y="20035"/>
                    <a:pt x="2407" y="18677"/>
                    <a:pt x="1917" y="15901"/>
                  </a:cubicBezTo>
                  <a:cubicBezTo>
                    <a:pt x="1228" y="12006"/>
                    <a:pt x="1132" y="4138"/>
                    <a:pt x="2091" y="2489"/>
                  </a:cubicBezTo>
                  <a:cubicBezTo>
                    <a:pt x="2505" y="1778"/>
                    <a:pt x="3878" y="1286"/>
                    <a:pt x="5298" y="1464"/>
                  </a:cubicBezTo>
                  <a:cubicBezTo>
                    <a:pt x="5298" y="1464"/>
                    <a:pt x="5305" y="144"/>
                    <a:pt x="5305" y="144"/>
                  </a:cubicBezTo>
                  <a:close/>
                  <a:moveTo>
                    <a:pt x="10766" y="2662"/>
                  </a:moveTo>
                  <a:cubicBezTo>
                    <a:pt x="10134" y="2704"/>
                    <a:pt x="7548" y="659"/>
                    <a:pt x="5709" y="224"/>
                  </a:cubicBezTo>
                  <a:cubicBezTo>
                    <a:pt x="5578" y="191"/>
                    <a:pt x="5444" y="163"/>
                    <a:pt x="5305" y="144"/>
                  </a:cubicBezTo>
                  <a:lnTo>
                    <a:pt x="5298" y="1464"/>
                  </a:lnTo>
                  <a:cubicBezTo>
                    <a:pt x="6793" y="1651"/>
                    <a:pt x="8341" y="2579"/>
                    <a:pt x="8871" y="4768"/>
                  </a:cubicBezTo>
                  <a:cubicBezTo>
                    <a:pt x="9742" y="8357"/>
                    <a:pt x="8178" y="17135"/>
                    <a:pt x="6764" y="19090"/>
                  </a:cubicBezTo>
                  <a:cubicBezTo>
                    <a:pt x="6335" y="19683"/>
                    <a:pt x="5769" y="19989"/>
                    <a:pt x="5174" y="20006"/>
                  </a:cubicBezTo>
                  <a:lnTo>
                    <a:pt x="5165" y="21248"/>
                  </a:lnTo>
                  <a:cubicBezTo>
                    <a:pt x="7641" y="21258"/>
                    <a:pt x="8556" y="16364"/>
                    <a:pt x="8861" y="14731"/>
                  </a:cubicBezTo>
                  <a:cubicBezTo>
                    <a:pt x="9437" y="11659"/>
                    <a:pt x="9318" y="7422"/>
                    <a:pt x="10735" y="7415"/>
                  </a:cubicBezTo>
                  <a:cubicBezTo>
                    <a:pt x="12150" y="7405"/>
                    <a:pt x="11965" y="11564"/>
                    <a:pt x="12471" y="14634"/>
                  </a:cubicBezTo>
                  <a:cubicBezTo>
                    <a:pt x="12744" y="16289"/>
                    <a:pt x="13547" y="21372"/>
                    <a:pt x="16116" y="21173"/>
                  </a:cubicBezTo>
                  <a:lnTo>
                    <a:pt x="16123" y="19935"/>
                  </a:lnTo>
                  <a:cubicBezTo>
                    <a:pt x="15490" y="19963"/>
                    <a:pt x="14887" y="19664"/>
                    <a:pt x="14446" y="19041"/>
                  </a:cubicBezTo>
                  <a:cubicBezTo>
                    <a:pt x="13076" y="17104"/>
                    <a:pt x="11705" y="8348"/>
                    <a:pt x="12657" y="4748"/>
                  </a:cubicBezTo>
                  <a:cubicBezTo>
                    <a:pt x="13229" y="2574"/>
                    <a:pt x="14766" y="1624"/>
                    <a:pt x="16248" y="1406"/>
                  </a:cubicBezTo>
                  <a:lnTo>
                    <a:pt x="16255" y="88"/>
                  </a:lnTo>
                  <a:cubicBezTo>
                    <a:pt x="16142" y="105"/>
                    <a:pt x="16030" y="128"/>
                    <a:pt x="15921" y="156"/>
                  </a:cubicBezTo>
                  <a:cubicBezTo>
                    <a:pt x="14265" y="569"/>
                    <a:pt x="12255" y="2556"/>
                    <a:pt x="10766" y="2662"/>
                  </a:cubicBezTo>
                  <a:close/>
                  <a:moveTo>
                    <a:pt x="16116" y="21173"/>
                  </a:moveTo>
                  <a:cubicBezTo>
                    <a:pt x="16215" y="21166"/>
                    <a:pt x="16318" y="21148"/>
                    <a:pt x="16423" y="21125"/>
                  </a:cubicBezTo>
                  <a:cubicBezTo>
                    <a:pt x="19286" y="20468"/>
                    <a:pt x="19992" y="16941"/>
                    <a:pt x="20313" y="12488"/>
                  </a:cubicBezTo>
                  <a:cubicBezTo>
                    <a:pt x="20667" y="7595"/>
                    <a:pt x="20690" y="5893"/>
                    <a:pt x="21151" y="5444"/>
                  </a:cubicBezTo>
                  <a:cubicBezTo>
                    <a:pt x="21489" y="5110"/>
                    <a:pt x="21571" y="4017"/>
                    <a:pt x="21561" y="2741"/>
                  </a:cubicBezTo>
                  <a:cubicBezTo>
                    <a:pt x="21549" y="1471"/>
                    <a:pt x="21534" y="1333"/>
                    <a:pt x="20976" y="803"/>
                  </a:cubicBezTo>
                  <a:cubicBezTo>
                    <a:pt x="20534" y="379"/>
                    <a:pt x="18089" y="-228"/>
                    <a:pt x="16255" y="88"/>
                  </a:cubicBezTo>
                  <a:lnTo>
                    <a:pt x="16248" y="1406"/>
                  </a:lnTo>
                  <a:cubicBezTo>
                    <a:pt x="17693" y="1190"/>
                    <a:pt x="19086" y="1666"/>
                    <a:pt x="19490" y="2383"/>
                  </a:cubicBezTo>
                  <a:cubicBezTo>
                    <a:pt x="20409" y="4014"/>
                    <a:pt x="20141" y="11890"/>
                    <a:pt x="19366" y="15791"/>
                  </a:cubicBezTo>
                  <a:cubicBezTo>
                    <a:pt x="18828" y="18500"/>
                    <a:pt x="17405" y="19877"/>
                    <a:pt x="16123" y="19935"/>
                  </a:cubicBezTo>
                  <a:cubicBezTo>
                    <a:pt x="16123" y="19935"/>
                    <a:pt x="16116" y="21173"/>
                    <a:pt x="16116" y="21173"/>
                  </a:cubicBezTo>
                  <a:close/>
                </a:path>
              </a:pathLst>
            </a:custGeom>
            <a:solidFill>
              <a:schemeClr val="tx1"/>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p>
          </p:txBody>
        </p:sp>
        <p:sp>
          <p:nvSpPr>
            <p:cNvPr id="252" name="Shape 11"/>
            <p:cNvSpPr/>
            <p:nvPr/>
          </p:nvSpPr>
          <p:spPr>
            <a:xfrm>
              <a:off x="4923011" y="4250413"/>
              <a:ext cx="505859" cy="158729"/>
            </a:xfrm>
            <a:custGeom>
              <a:avLst/>
              <a:gdLst/>
              <a:ahLst/>
              <a:cxnLst>
                <a:cxn ang="0">
                  <a:pos x="wd2" y="hd2"/>
                </a:cxn>
                <a:cxn ang="5400000">
                  <a:pos x="wd2" y="hd2"/>
                </a:cxn>
                <a:cxn ang="10800000">
                  <a:pos x="wd2" y="hd2"/>
                </a:cxn>
                <a:cxn ang="16200000">
                  <a:pos x="wd2" y="hd2"/>
                </a:cxn>
              </a:cxnLst>
              <a:rect l="0" t="0" r="r" b="b"/>
              <a:pathLst>
                <a:path w="21600" h="21440" extrusionOk="0">
                  <a:moveTo>
                    <a:pt x="0" y="0"/>
                  </a:moveTo>
                  <a:cubicBezTo>
                    <a:pt x="0" y="0"/>
                    <a:pt x="347" y="593"/>
                    <a:pt x="955" y="1632"/>
                  </a:cubicBezTo>
                  <a:cubicBezTo>
                    <a:pt x="1247" y="2173"/>
                    <a:pt x="1631" y="2663"/>
                    <a:pt x="2030" y="3376"/>
                  </a:cubicBezTo>
                  <a:cubicBezTo>
                    <a:pt x="2456" y="3951"/>
                    <a:pt x="2909" y="4717"/>
                    <a:pt x="3424" y="5351"/>
                  </a:cubicBezTo>
                  <a:cubicBezTo>
                    <a:pt x="3928" y="6069"/>
                    <a:pt x="4476" y="6750"/>
                    <a:pt x="5057" y="7375"/>
                  </a:cubicBezTo>
                  <a:cubicBezTo>
                    <a:pt x="5623" y="8138"/>
                    <a:pt x="6253" y="8506"/>
                    <a:pt x="6868" y="9175"/>
                  </a:cubicBezTo>
                  <a:cubicBezTo>
                    <a:pt x="7508" y="9482"/>
                    <a:pt x="8142" y="10203"/>
                    <a:pt x="8807" y="10315"/>
                  </a:cubicBezTo>
                  <a:cubicBezTo>
                    <a:pt x="9136" y="10449"/>
                    <a:pt x="9467" y="10583"/>
                    <a:pt x="9799" y="10718"/>
                  </a:cubicBezTo>
                  <a:lnTo>
                    <a:pt x="10800" y="10737"/>
                  </a:lnTo>
                  <a:cubicBezTo>
                    <a:pt x="11470" y="10990"/>
                    <a:pt x="12129" y="10422"/>
                    <a:pt x="12790" y="10364"/>
                  </a:cubicBezTo>
                  <a:cubicBezTo>
                    <a:pt x="13447" y="10140"/>
                    <a:pt x="14080" y="9485"/>
                    <a:pt x="14717" y="9174"/>
                  </a:cubicBezTo>
                  <a:cubicBezTo>
                    <a:pt x="15340" y="8645"/>
                    <a:pt x="15932" y="7871"/>
                    <a:pt x="16519" y="7340"/>
                  </a:cubicBezTo>
                  <a:cubicBezTo>
                    <a:pt x="16819" y="7124"/>
                    <a:pt x="17088" y="6691"/>
                    <a:pt x="17354" y="6293"/>
                  </a:cubicBezTo>
                  <a:cubicBezTo>
                    <a:pt x="17624" y="5914"/>
                    <a:pt x="17885" y="5547"/>
                    <a:pt x="18135" y="5196"/>
                  </a:cubicBezTo>
                  <a:cubicBezTo>
                    <a:pt x="18641" y="4493"/>
                    <a:pt x="19138" y="3987"/>
                    <a:pt x="19530" y="3201"/>
                  </a:cubicBezTo>
                  <a:cubicBezTo>
                    <a:pt x="19930" y="2472"/>
                    <a:pt x="20302" y="1916"/>
                    <a:pt x="20607" y="1432"/>
                  </a:cubicBezTo>
                  <a:cubicBezTo>
                    <a:pt x="21219" y="476"/>
                    <a:pt x="21600" y="0"/>
                    <a:pt x="21600" y="0"/>
                  </a:cubicBezTo>
                  <a:cubicBezTo>
                    <a:pt x="21600" y="0"/>
                    <a:pt x="21387" y="1175"/>
                    <a:pt x="20960" y="3110"/>
                  </a:cubicBezTo>
                  <a:cubicBezTo>
                    <a:pt x="20745" y="4071"/>
                    <a:pt x="20485" y="5270"/>
                    <a:pt x="20162" y="6555"/>
                  </a:cubicBezTo>
                  <a:cubicBezTo>
                    <a:pt x="19860" y="7947"/>
                    <a:pt x="19444" y="9174"/>
                    <a:pt x="18983" y="10533"/>
                  </a:cubicBezTo>
                  <a:cubicBezTo>
                    <a:pt x="18511" y="11811"/>
                    <a:pt x="18036" y="13499"/>
                    <a:pt x="17426" y="14645"/>
                  </a:cubicBezTo>
                  <a:cubicBezTo>
                    <a:pt x="16821" y="15804"/>
                    <a:pt x="16188" y="17184"/>
                    <a:pt x="15484" y="18205"/>
                  </a:cubicBezTo>
                  <a:cubicBezTo>
                    <a:pt x="15121" y="18633"/>
                    <a:pt x="14753" y="19068"/>
                    <a:pt x="14380" y="19509"/>
                  </a:cubicBezTo>
                  <a:cubicBezTo>
                    <a:pt x="14003" y="19906"/>
                    <a:pt x="13628" y="20468"/>
                    <a:pt x="13225" y="20590"/>
                  </a:cubicBezTo>
                  <a:cubicBezTo>
                    <a:pt x="12428" y="20969"/>
                    <a:pt x="11614" y="21600"/>
                    <a:pt x="10792" y="21403"/>
                  </a:cubicBezTo>
                  <a:lnTo>
                    <a:pt x="9563" y="21254"/>
                  </a:lnTo>
                  <a:cubicBezTo>
                    <a:pt x="9160" y="21063"/>
                    <a:pt x="8761" y="20765"/>
                    <a:pt x="8365" y="20520"/>
                  </a:cubicBezTo>
                  <a:cubicBezTo>
                    <a:pt x="7967" y="20304"/>
                    <a:pt x="7579" y="19989"/>
                    <a:pt x="7209" y="19502"/>
                  </a:cubicBezTo>
                  <a:cubicBezTo>
                    <a:pt x="6835" y="19074"/>
                    <a:pt x="6468" y="18649"/>
                    <a:pt x="6111" y="18188"/>
                  </a:cubicBezTo>
                  <a:cubicBezTo>
                    <a:pt x="5423" y="17040"/>
                    <a:pt x="4745" y="16055"/>
                    <a:pt x="4169" y="14678"/>
                  </a:cubicBezTo>
                  <a:cubicBezTo>
                    <a:pt x="3880" y="14015"/>
                    <a:pt x="3599" y="13370"/>
                    <a:pt x="3327" y="12747"/>
                  </a:cubicBezTo>
                  <a:cubicBezTo>
                    <a:pt x="3072" y="12034"/>
                    <a:pt x="2827" y="11346"/>
                    <a:pt x="2591" y="10685"/>
                  </a:cubicBezTo>
                  <a:cubicBezTo>
                    <a:pt x="2118" y="9396"/>
                    <a:pt x="1746" y="7905"/>
                    <a:pt x="1402" y="6715"/>
                  </a:cubicBezTo>
                  <a:cubicBezTo>
                    <a:pt x="1074" y="5434"/>
                    <a:pt x="801" y="4297"/>
                    <a:pt x="597" y="3279"/>
                  </a:cubicBezTo>
                  <a:cubicBezTo>
                    <a:pt x="175" y="1305"/>
                    <a:pt x="0" y="0"/>
                    <a:pt x="0" y="0"/>
                  </a:cubicBezTo>
                  <a:close/>
                </a:path>
              </a:pathLst>
            </a:custGeom>
            <a:solidFill>
              <a:srgbClr val="FF0000">
                <a:alpha val="30000"/>
              </a:srgbClr>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p>
          </p:txBody>
        </p:sp>
      </p:grpSp>
      <p:grpSp>
        <p:nvGrpSpPr>
          <p:cNvPr id="217" name="Group 22"/>
          <p:cNvGrpSpPr/>
          <p:nvPr/>
        </p:nvGrpSpPr>
        <p:grpSpPr>
          <a:xfrm>
            <a:off x="2834953" y="1581674"/>
            <a:ext cx="2657080" cy="2985052"/>
            <a:chOff x="3318424" y="2308076"/>
            <a:chExt cx="3743894" cy="4206014"/>
          </a:xfrm>
        </p:grpSpPr>
        <p:sp>
          <p:nvSpPr>
            <p:cNvPr id="218" name="Shape 28"/>
            <p:cNvSpPr/>
            <p:nvPr/>
          </p:nvSpPr>
          <p:spPr>
            <a:xfrm>
              <a:off x="3318424" y="4814001"/>
              <a:ext cx="3743894" cy="1698834"/>
            </a:xfrm>
            <a:custGeom>
              <a:avLst/>
              <a:gdLst/>
              <a:ahLst/>
              <a:cxnLst>
                <a:cxn ang="0">
                  <a:pos x="wd2" y="hd2"/>
                </a:cxn>
                <a:cxn ang="5400000">
                  <a:pos x="wd2" y="hd2"/>
                </a:cxn>
                <a:cxn ang="10800000">
                  <a:pos x="wd2" y="hd2"/>
                </a:cxn>
                <a:cxn ang="16200000">
                  <a:pos x="wd2" y="hd2"/>
                </a:cxn>
              </a:cxnLst>
              <a:rect l="0" t="0" r="r" b="b"/>
              <a:pathLst>
                <a:path w="21600" h="21600" extrusionOk="0">
                  <a:moveTo>
                    <a:pt x="8641" y="0"/>
                  </a:moveTo>
                  <a:cubicBezTo>
                    <a:pt x="3867" y="4612"/>
                    <a:pt x="2435" y="7070"/>
                    <a:pt x="1869" y="8174"/>
                  </a:cubicBezTo>
                  <a:cubicBezTo>
                    <a:pt x="997" y="9875"/>
                    <a:pt x="514" y="16216"/>
                    <a:pt x="0" y="21600"/>
                  </a:cubicBezTo>
                  <a:lnTo>
                    <a:pt x="10800" y="21600"/>
                  </a:lnTo>
                  <a:lnTo>
                    <a:pt x="21600" y="21600"/>
                  </a:lnTo>
                  <a:cubicBezTo>
                    <a:pt x="21086" y="16216"/>
                    <a:pt x="20603" y="9875"/>
                    <a:pt x="19731" y="8174"/>
                  </a:cubicBezTo>
                  <a:cubicBezTo>
                    <a:pt x="19165" y="7070"/>
                    <a:pt x="17785" y="4675"/>
                    <a:pt x="13012" y="62"/>
                  </a:cubicBezTo>
                  <a:cubicBezTo>
                    <a:pt x="13012" y="62"/>
                    <a:pt x="8641" y="0"/>
                    <a:pt x="8641" y="0"/>
                  </a:cubicBezTo>
                  <a:close/>
                </a:path>
              </a:pathLst>
            </a:custGeom>
            <a:solidFill>
              <a:srgbClr val="FEE4D6"/>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p>
          </p:txBody>
        </p:sp>
        <p:sp>
          <p:nvSpPr>
            <p:cNvPr id="219" name="Shape 29"/>
            <p:cNvSpPr/>
            <p:nvPr/>
          </p:nvSpPr>
          <p:spPr>
            <a:xfrm>
              <a:off x="3318424" y="4814001"/>
              <a:ext cx="3743894" cy="1698834"/>
            </a:xfrm>
            <a:custGeom>
              <a:avLst/>
              <a:gdLst/>
              <a:ahLst/>
              <a:cxnLst>
                <a:cxn ang="0">
                  <a:pos x="wd2" y="hd2"/>
                </a:cxn>
                <a:cxn ang="5400000">
                  <a:pos x="wd2" y="hd2"/>
                </a:cxn>
                <a:cxn ang="10800000">
                  <a:pos x="wd2" y="hd2"/>
                </a:cxn>
                <a:cxn ang="16200000">
                  <a:pos x="wd2" y="hd2"/>
                </a:cxn>
              </a:cxnLst>
              <a:rect l="0" t="0" r="r" b="b"/>
              <a:pathLst>
                <a:path w="21600" h="21600" extrusionOk="0">
                  <a:moveTo>
                    <a:pt x="8641" y="0"/>
                  </a:moveTo>
                  <a:cubicBezTo>
                    <a:pt x="3867" y="4612"/>
                    <a:pt x="2435" y="7070"/>
                    <a:pt x="1869" y="8174"/>
                  </a:cubicBezTo>
                  <a:cubicBezTo>
                    <a:pt x="997" y="9875"/>
                    <a:pt x="514" y="16216"/>
                    <a:pt x="0" y="21600"/>
                  </a:cubicBezTo>
                  <a:lnTo>
                    <a:pt x="10800" y="21600"/>
                  </a:lnTo>
                  <a:lnTo>
                    <a:pt x="21600" y="21600"/>
                  </a:lnTo>
                  <a:cubicBezTo>
                    <a:pt x="21086" y="16216"/>
                    <a:pt x="20603" y="9875"/>
                    <a:pt x="19731" y="8174"/>
                  </a:cubicBezTo>
                  <a:cubicBezTo>
                    <a:pt x="19165" y="7070"/>
                    <a:pt x="17785" y="4675"/>
                    <a:pt x="13012" y="62"/>
                  </a:cubicBezTo>
                  <a:cubicBezTo>
                    <a:pt x="13012" y="62"/>
                    <a:pt x="8641" y="0"/>
                    <a:pt x="8641" y="0"/>
                  </a:cubicBezTo>
                  <a:close/>
                </a:path>
              </a:pathLst>
            </a:custGeom>
            <a:solidFill>
              <a:srgbClr val="010101"/>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p>
          </p:txBody>
        </p:sp>
        <p:sp>
          <p:nvSpPr>
            <p:cNvPr id="220" name="Shape 30"/>
            <p:cNvSpPr/>
            <p:nvPr/>
          </p:nvSpPr>
          <p:spPr>
            <a:xfrm>
              <a:off x="4786950" y="3709239"/>
              <a:ext cx="803471" cy="1488067"/>
            </a:xfrm>
            <a:custGeom>
              <a:avLst/>
              <a:gdLst/>
              <a:ahLst/>
              <a:cxnLst>
                <a:cxn ang="0">
                  <a:pos x="wd2" y="hd2"/>
                </a:cxn>
                <a:cxn ang="5400000">
                  <a:pos x="wd2" y="hd2"/>
                </a:cxn>
                <a:cxn ang="10800000">
                  <a:pos x="wd2" y="hd2"/>
                </a:cxn>
                <a:cxn ang="16200000">
                  <a:pos x="wd2" y="hd2"/>
                </a:cxn>
              </a:cxnLst>
              <a:rect l="0" t="0" r="r" b="b"/>
              <a:pathLst>
                <a:path w="21600" h="19098" extrusionOk="0">
                  <a:moveTo>
                    <a:pt x="0" y="4767"/>
                  </a:moveTo>
                  <a:lnTo>
                    <a:pt x="0" y="12647"/>
                  </a:lnTo>
                  <a:lnTo>
                    <a:pt x="0" y="16538"/>
                  </a:lnTo>
                  <a:cubicBezTo>
                    <a:pt x="5940" y="19890"/>
                    <a:pt x="15659" y="20011"/>
                    <a:pt x="21600" y="16538"/>
                  </a:cubicBezTo>
                  <a:lnTo>
                    <a:pt x="21600" y="12647"/>
                  </a:lnTo>
                  <a:lnTo>
                    <a:pt x="21600" y="4767"/>
                  </a:lnTo>
                  <a:cubicBezTo>
                    <a:pt x="21600" y="-1589"/>
                    <a:pt x="0" y="-1589"/>
                    <a:pt x="0" y="4767"/>
                  </a:cubicBezTo>
                  <a:close/>
                </a:path>
              </a:pathLst>
            </a:custGeom>
            <a:solidFill>
              <a:srgbClr val="F8DABA"/>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p>
          </p:txBody>
        </p:sp>
        <p:sp>
          <p:nvSpPr>
            <p:cNvPr id="221" name="Shape 31"/>
            <p:cNvSpPr/>
            <p:nvPr/>
          </p:nvSpPr>
          <p:spPr>
            <a:xfrm>
              <a:off x="4625277" y="5204710"/>
              <a:ext cx="1061748" cy="1305305"/>
            </a:xfrm>
            <a:custGeom>
              <a:avLst/>
              <a:gdLst/>
              <a:ahLst/>
              <a:cxnLst>
                <a:cxn ang="0">
                  <a:pos x="wd2" y="hd2"/>
                </a:cxn>
                <a:cxn ang="5400000">
                  <a:pos x="wd2" y="hd2"/>
                </a:cxn>
                <a:cxn ang="10800000">
                  <a:pos x="wd2" y="hd2"/>
                </a:cxn>
                <a:cxn ang="16200000">
                  <a:pos x="wd2" y="hd2"/>
                </a:cxn>
              </a:cxnLst>
              <a:rect l="0" t="0" r="r" b="b"/>
              <a:pathLst>
                <a:path w="21600" h="21600" extrusionOk="0">
                  <a:moveTo>
                    <a:pt x="11406" y="0"/>
                  </a:moveTo>
                  <a:cubicBezTo>
                    <a:pt x="11406" y="0"/>
                    <a:pt x="0" y="2214"/>
                    <a:pt x="0" y="2776"/>
                  </a:cubicBezTo>
                  <a:cubicBezTo>
                    <a:pt x="0" y="3337"/>
                    <a:pt x="4340" y="21600"/>
                    <a:pt x="4340" y="21600"/>
                  </a:cubicBezTo>
                  <a:lnTo>
                    <a:pt x="19825" y="21600"/>
                  </a:lnTo>
                  <a:lnTo>
                    <a:pt x="21600" y="2856"/>
                  </a:lnTo>
                  <a:cubicBezTo>
                    <a:pt x="21600" y="2856"/>
                    <a:pt x="11406" y="0"/>
                    <a:pt x="11406" y="0"/>
                  </a:cubicBezTo>
                  <a:close/>
                </a:path>
              </a:pathLst>
            </a:custGeom>
            <a:solidFill>
              <a:schemeClr val="bg2">
                <a:lumMod val="20000"/>
                <a:lumOff val="80000"/>
              </a:schemeClr>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p>
          </p:txBody>
        </p:sp>
        <p:sp>
          <p:nvSpPr>
            <p:cNvPr id="222" name="Shape 32"/>
            <p:cNvSpPr/>
            <p:nvPr/>
          </p:nvSpPr>
          <p:spPr>
            <a:xfrm>
              <a:off x="4274987" y="4827474"/>
              <a:ext cx="1818396" cy="1686616"/>
            </a:xfrm>
            <a:custGeom>
              <a:avLst/>
              <a:gdLst/>
              <a:ahLst/>
              <a:cxnLst>
                <a:cxn ang="0">
                  <a:pos x="wd2" y="hd2"/>
                </a:cxn>
                <a:cxn ang="5400000">
                  <a:pos x="wd2" y="hd2"/>
                </a:cxn>
                <a:cxn ang="10800000">
                  <a:pos x="wd2" y="hd2"/>
                </a:cxn>
                <a:cxn ang="16200000">
                  <a:pos x="wd2" y="hd2"/>
                </a:cxn>
              </a:cxnLst>
              <a:rect l="0" t="0" r="r" b="b"/>
              <a:pathLst>
                <a:path w="21600" h="21600" extrusionOk="0">
                  <a:moveTo>
                    <a:pt x="6246" y="0"/>
                  </a:moveTo>
                  <a:cubicBezTo>
                    <a:pt x="6246" y="0"/>
                    <a:pt x="4206" y="987"/>
                    <a:pt x="4206" y="987"/>
                  </a:cubicBezTo>
                  <a:lnTo>
                    <a:pt x="0" y="8023"/>
                  </a:lnTo>
                  <a:lnTo>
                    <a:pt x="4576" y="10331"/>
                  </a:lnTo>
                  <a:lnTo>
                    <a:pt x="830" y="13021"/>
                  </a:lnTo>
                  <a:lnTo>
                    <a:pt x="4751" y="21600"/>
                  </a:lnTo>
                  <a:lnTo>
                    <a:pt x="8317" y="21600"/>
                  </a:lnTo>
                  <a:lnTo>
                    <a:pt x="6246" y="2329"/>
                  </a:lnTo>
                  <a:lnTo>
                    <a:pt x="6246" y="0"/>
                  </a:lnTo>
                  <a:close/>
                  <a:moveTo>
                    <a:pt x="15379" y="0"/>
                  </a:moveTo>
                  <a:lnTo>
                    <a:pt x="15379" y="2319"/>
                  </a:lnTo>
                  <a:lnTo>
                    <a:pt x="13283" y="21589"/>
                  </a:lnTo>
                  <a:lnTo>
                    <a:pt x="16849" y="21589"/>
                  </a:lnTo>
                  <a:lnTo>
                    <a:pt x="20770" y="13005"/>
                  </a:lnTo>
                  <a:lnTo>
                    <a:pt x="17024" y="10315"/>
                  </a:lnTo>
                  <a:lnTo>
                    <a:pt x="21600" y="8012"/>
                  </a:lnTo>
                  <a:lnTo>
                    <a:pt x="17864" y="1192"/>
                  </a:lnTo>
                  <a:cubicBezTo>
                    <a:pt x="17864" y="1192"/>
                    <a:pt x="15379" y="0"/>
                    <a:pt x="15379" y="0"/>
                  </a:cubicBezTo>
                  <a:close/>
                </a:path>
              </a:pathLst>
            </a:custGeom>
            <a:solidFill>
              <a:schemeClr val="bg2">
                <a:lumMod val="50000"/>
              </a:schemeClr>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p>
          </p:txBody>
        </p:sp>
        <p:sp>
          <p:nvSpPr>
            <p:cNvPr id="223" name="Shape 33"/>
            <p:cNvSpPr/>
            <p:nvPr/>
          </p:nvSpPr>
          <p:spPr>
            <a:xfrm>
              <a:off x="4746532" y="4706220"/>
              <a:ext cx="871938" cy="855097"/>
            </a:xfrm>
            <a:custGeom>
              <a:avLst/>
              <a:gdLst/>
              <a:ahLst/>
              <a:cxnLst>
                <a:cxn ang="0">
                  <a:pos x="wd2" y="hd2"/>
                </a:cxn>
                <a:cxn ang="5400000">
                  <a:pos x="wd2" y="hd2"/>
                </a:cxn>
                <a:cxn ang="10800000">
                  <a:pos x="wd2" y="hd2"/>
                </a:cxn>
                <a:cxn ang="16200000">
                  <a:pos x="wd2" y="hd2"/>
                </a:cxn>
              </a:cxnLst>
              <a:rect l="0" t="0" r="r" b="b"/>
              <a:pathLst>
                <a:path w="21600" h="21600" extrusionOk="0">
                  <a:moveTo>
                    <a:pt x="866" y="0"/>
                  </a:moveTo>
                  <a:lnTo>
                    <a:pt x="0" y="3456"/>
                  </a:lnTo>
                  <a:lnTo>
                    <a:pt x="2430" y="21419"/>
                  </a:lnTo>
                  <a:lnTo>
                    <a:pt x="10878" y="12698"/>
                  </a:lnTo>
                  <a:cubicBezTo>
                    <a:pt x="10878" y="12698"/>
                    <a:pt x="866" y="0"/>
                    <a:pt x="866" y="0"/>
                  </a:cubicBezTo>
                  <a:close/>
                  <a:moveTo>
                    <a:pt x="20912" y="0"/>
                  </a:moveTo>
                  <a:cubicBezTo>
                    <a:pt x="20912" y="0"/>
                    <a:pt x="11014" y="12698"/>
                    <a:pt x="11014" y="12698"/>
                  </a:cubicBezTo>
                  <a:lnTo>
                    <a:pt x="19316" y="21600"/>
                  </a:lnTo>
                  <a:lnTo>
                    <a:pt x="21600" y="3393"/>
                  </a:lnTo>
                  <a:lnTo>
                    <a:pt x="20912" y="0"/>
                  </a:lnTo>
                  <a:close/>
                </a:path>
              </a:pathLst>
            </a:custGeom>
            <a:solidFill>
              <a:srgbClr val="FEFEFE"/>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p>
          </p:txBody>
        </p:sp>
        <p:sp>
          <p:nvSpPr>
            <p:cNvPr id="224" name="Shape 34"/>
            <p:cNvSpPr/>
            <p:nvPr/>
          </p:nvSpPr>
          <p:spPr>
            <a:xfrm>
              <a:off x="4786950" y="4531074"/>
              <a:ext cx="803471" cy="281614"/>
            </a:xfrm>
            <a:custGeom>
              <a:avLst/>
              <a:gdLst/>
              <a:ahLst/>
              <a:cxnLst>
                <a:cxn ang="0">
                  <a:pos x="wd2" y="hd2"/>
                </a:cxn>
                <a:cxn ang="5400000">
                  <a:pos x="wd2" y="hd2"/>
                </a:cxn>
                <a:cxn ang="10800000">
                  <a:pos x="wd2" y="hd2"/>
                </a:cxn>
                <a:cxn ang="16200000">
                  <a:pos x="wd2" y="hd2"/>
                </a:cxn>
              </a:cxnLst>
              <a:rect l="0" t="0" r="r" b="b"/>
              <a:pathLst>
                <a:path w="21600" h="20963" extrusionOk="0">
                  <a:moveTo>
                    <a:pt x="0" y="0"/>
                  </a:moveTo>
                  <a:lnTo>
                    <a:pt x="0" y="2158"/>
                  </a:lnTo>
                  <a:cubicBezTo>
                    <a:pt x="0" y="2158"/>
                    <a:pt x="5518" y="20291"/>
                    <a:pt x="10780" y="20946"/>
                  </a:cubicBezTo>
                  <a:cubicBezTo>
                    <a:pt x="16043" y="21600"/>
                    <a:pt x="21600" y="3389"/>
                    <a:pt x="21600" y="3389"/>
                  </a:cubicBezTo>
                  <a:lnTo>
                    <a:pt x="21600" y="74"/>
                  </a:lnTo>
                </a:path>
              </a:pathLst>
            </a:custGeom>
            <a:solidFill>
              <a:schemeClr val="accent4">
                <a:lumMod val="50000"/>
                <a:alpha val="20000"/>
              </a:schemeClr>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p>
          </p:txBody>
        </p:sp>
        <p:sp>
          <p:nvSpPr>
            <p:cNvPr id="225" name="Shape 35"/>
            <p:cNvSpPr/>
            <p:nvPr/>
          </p:nvSpPr>
          <p:spPr>
            <a:xfrm>
              <a:off x="4274986" y="2442804"/>
              <a:ext cx="1821014" cy="2281044"/>
            </a:xfrm>
            <a:custGeom>
              <a:avLst/>
              <a:gdLst/>
              <a:ahLst/>
              <a:cxnLst>
                <a:cxn ang="0">
                  <a:pos x="wd2" y="hd2"/>
                </a:cxn>
                <a:cxn ang="5400000">
                  <a:pos x="wd2" y="hd2"/>
                </a:cxn>
                <a:cxn ang="10800000">
                  <a:pos x="wd2" y="hd2"/>
                </a:cxn>
                <a:cxn ang="16200000">
                  <a:pos x="wd2" y="hd2"/>
                </a:cxn>
              </a:cxnLst>
              <a:rect l="0" t="0" r="r" b="b"/>
              <a:pathLst>
                <a:path w="21118" h="21600" extrusionOk="0">
                  <a:moveTo>
                    <a:pt x="20278" y="10141"/>
                  </a:moveTo>
                  <a:cubicBezTo>
                    <a:pt x="20540" y="5376"/>
                    <a:pt x="18889" y="0"/>
                    <a:pt x="10588" y="0"/>
                  </a:cubicBezTo>
                  <a:cubicBezTo>
                    <a:pt x="2296" y="0"/>
                    <a:pt x="639" y="5366"/>
                    <a:pt x="898" y="10126"/>
                  </a:cubicBezTo>
                  <a:cubicBezTo>
                    <a:pt x="887" y="10129"/>
                    <a:pt x="875" y="10130"/>
                    <a:pt x="865" y="10133"/>
                  </a:cubicBezTo>
                  <a:cubicBezTo>
                    <a:pt x="44" y="10353"/>
                    <a:pt x="-243" y="11471"/>
                    <a:pt x="225" y="12630"/>
                  </a:cubicBezTo>
                  <a:cubicBezTo>
                    <a:pt x="510" y="13337"/>
                    <a:pt x="1009" y="13894"/>
                    <a:pt x="1542" y="14172"/>
                  </a:cubicBezTo>
                  <a:cubicBezTo>
                    <a:pt x="1958" y="15782"/>
                    <a:pt x="2456" y="16961"/>
                    <a:pt x="2684" y="17260"/>
                  </a:cubicBezTo>
                  <a:cubicBezTo>
                    <a:pt x="3717" y="18614"/>
                    <a:pt x="8272" y="21600"/>
                    <a:pt x="10588" y="21600"/>
                  </a:cubicBezTo>
                  <a:cubicBezTo>
                    <a:pt x="12904" y="21600"/>
                    <a:pt x="17459" y="18614"/>
                    <a:pt x="18492" y="17260"/>
                  </a:cubicBezTo>
                  <a:cubicBezTo>
                    <a:pt x="18722" y="16959"/>
                    <a:pt x="19226" y="15764"/>
                    <a:pt x="19644" y="14135"/>
                  </a:cubicBezTo>
                  <a:cubicBezTo>
                    <a:pt x="20151" y="13846"/>
                    <a:pt x="20621" y="13307"/>
                    <a:pt x="20894" y="12630"/>
                  </a:cubicBezTo>
                  <a:cubicBezTo>
                    <a:pt x="21357" y="11483"/>
                    <a:pt x="21079" y="10377"/>
                    <a:pt x="20278" y="10141"/>
                  </a:cubicBezTo>
                  <a:close/>
                </a:path>
              </a:pathLst>
            </a:custGeom>
            <a:solidFill>
              <a:srgbClr val="F8DABA"/>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p>
          </p:txBody>
        </p:sp>
        <p:sp>
          <p:nvSpPr>
            <p:cNvPr id="226" name="Shape 36"/>
            <p:cNvSpPr/>
            <p:nvPr/>
          </p:nvSpPr>
          <p:spPr>
            <a:xfrm>
              <a:off x="4315404" y="2308076"/>
              <a:ext cx="1745407" cy="1593018"/>
            </a:xfrm>
            <a:custGeom>
              <a:avLst/>
              <a:gdLst/>
              <a:ahLst/>
              <a:cxnLst>
                <a:cxn ang="0">
                  <a:pos x="wd2" y="hd2"/>
                </a:cxn>
                <a:cxn ang="5400000">
                  <a:pos x="wd2" y="hd2"/>
                </a:cxn>
                <a:cxn ang="10800000">
                  <a:pos x="wd2" y="hd2"/>
                </a:cxn>
                <a:cxn ang="16200000">
                  <a:pos x="wd2" y="hd2"/>
                </a:cxn>
              </a:cxnLst>
              <a:rect l="0" t="0" r="r" b="b"/>
              <a:pathLst>
                <a:path w="19385" h="19642" extrusionOk="0">
                  <a:moveTo>
                    <a:pt x="15765" y="2119"/>
                  </a:moveTo>
                  <a:cubicBezTo>
                    <a:pt x="11129" y="-1931"/>
                    <a:pt x="3971" y="484"/>
                    <a:pt x="1809" y="3859"/>
                  </a:cubicBezTo>
                  <a:cubicBezTo>
                    <a:pt x="-896" y="8083"/>
                    <a:pt x="61" y="14496"/>
                    <a:pt x="701" y="19314"/>
                  </a:cubicBezTo>
                  <a:cubicBezTo>
                    <a:pt x="701" y="19307"/>
                    <a:pt x="701" y="19300"/>
                    <a:pt x="701" y="19293"/>
                  </a:cubicBezTo>
                  <a:cubicBezTo>
                    <a:pt x="708" y="19342"/>
                    <a:pt x="717" y="19391"/>
                    <a:pt x="729" y="19443"/>
                  </a:cubicBezTo>
                  <a:cubicBezTo>
                    <a:pt x="738" y="19482"/>
                    <a:pt x="815" y="19593"/>
                    <a:pt x="830" y="19624"/>
                  </a:cubicBezTo>
                  <a:cubicBezTo>
                    <a:pt x="853" y="19669"/>
                    <a:pt x="1021" y="19620"/>
                    <a:pt x="1077" y="19590"/>
                  </a:cubicBezTo>
                  <a:cubicBezTo>
                    <a:pt x="1097" y="19579"/>
                    <a:pt x="1106" y="19550"/>
                    <a:pt x="1107" y="19525"/>
                  </a:cubicBezTo>
                  <a:cubicBezTo>
                    <a:pt x="1133" y="19100"/>
                    <a:pt x="1109" y="18257"/>
                    <a:pt x="1109" y="18247"/>
                  </a:cubicBezTo>
                  <a:cubicBezTo>
                    <a:pt x="1058" y="17585"/>
                    <a:pt x="928" y="16946"/>
                    <a:pt x="840" y="16298"/>
                  </a:cubicBezTo>
                  <a:cubicBezTo>
                    <a:pt x="1274" y="13260"/>
                    <a:pt x="2559" y="12622"/>
                    <a:pt x="3232" y="8958"/>
                  </a:cubicBezTo>
                  <a:cubicBezTo>
                    <a:pt x="3374" y="8713"/>
                    <a:pt x="3526" y="8475"/>
                    <a:pt x="3686" y="8244"/>
                  </a:cubicBezTo>
                  <a:cubicBezTo>
                    <a:pt x="3870" y="7978"/>
                    <a:pt x="4060" y="7722"/>
                    <a:pt x="4283" y="7495"/>
                  </a:cubicBezTo>
                  <a:cubicBezTo>
                    <a:pt x="4399" y="7416"/>
                    <a:pt x="4512" y="7330"/>
                    <a:pt x="4621" y="7237"/>
                  </a:cubicBezTo>
                  <a:cubicBezTo>
                    <a:pt x="7116" y="6222"/>
                    <a:pt x="9688" y="7439"/>
                    <a:pt x="12043" y="8507"/>
                  </a:cubicBezTo>
                  <a:cubicBezTo>
                    <a:pt x="12944" y="8915"/>
                    <a:pt x="13954" y="9397"/>
                    <a:pt x="14947" y="9311"/>
                  </a:cubicBezTo>
                  <a:cubicBezTo>
                    <a:pt x="15372" y="9275"/>
                    <a:pt x="15697" y="8964"/>
                    <a:pt x="15729" y="8566"/>
                  </a:cubicBezTo>
                  <a:cubicBezTo>
                    <a:pt x="16856" y="12315"/>
                    <a:pt x="17785" y="14054"/>
                    <a:pt x="18333" y="16803"/>
                  </a:cubicBezTo>
                  <a:cubicBezTo>
                    <a:pt x="18258" y="17280"/>
                    <a:pt x="18177" y="17757"/>
                    <a:pt x="18140" y="18247"/>
                  </a:cubicBezTo>
                  <a:cubicBezTo>
                    <a:pt x="18139" y="18257"/>
                    <a:pt x="18116" y="19100"/>
                    <a:pt x="18141" y="19525"/>
                  </a:cubicBezTo>
                  <a:cubicBezTo>
                    <a:pt x="18143" y="19550"/>
                    <a:pt x="18152" y="19579"/>
                    <a:pt x="18172" y="19590"/>
                  </a:cubicBezTo>
                  <a:cubicBezTo>
                    <a:pt x="18228" y="19620"/>
                    <a:pt x="18396" y="19669"/>
                    <a:pt x="18418" y="19624"/>
                  </a:cubicBezTo>
                  <a:cubicBezTo>
                    <a:pt x="18433" y="19593"/>
                    <a:pt x="18510" y="19482"/>
                    <a:pt x="18520" y="19443"/>
                  </a:cubicBezTo>
                  <a:cubicBezTo>
                    <a:pt x="18562" y="19259"/>
                    <a:pt x="18570" y="19105"/>
                    <a:pt x="18579" y="18921"/>
                  </a:cubicBezTo>
                  <a:cubicBezTo>
                    <a:pt x="18607" y="18680"/>
                    <a:pt x="18645" y="18423"/>
                    <a:pt x="18674" y="18163"/>
                  </a:cubicBezTo>
                  <a:cubicBezTo>
                    <a:pt x="19389" y="15189"/>
                    <a:pt x="20704" y="3397"/>
                    <a:pt x="15765" y="2119"/>
                  </a:cubicBezTo>
                  <a:close/>
                </a:path>
              </a:pathLst>
            </a:custGeom>
            <a:solidFill>
              <a:schemeClr val="tx1"/>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p>
          </p:txBody>
        </p:sp>
        <p:sp>
          <p:nvSpPr>
            <p:cNvPr id="227" name="Shape 37"/>
            <p:cNvSpPr/>
            <p:nvPr/>
          </p:nvSpPr>
          <p:spPr>
            <a:xfrm>
              <a:off x="4786950" y="4692747"/>
              <a:ext cx="803471" cy="514560"/>
            </a:xfrm>
            <a:custGeom>
              <a:avLst/>
              <a:gdLst/>
              <a:ahLst/>
              <a:cxnLst>
                <a:cxn ang="0">
                  <a:pos x="wd2" y="hd2"/>
                </a:cxn>
                <a:cxn ang="5400000">
                  <a:pos x="wd2" y="hd2"/>
                </a:cxn>
                <a:cxn ang="10800000">
                  <a:pos x="wd2" y="hd2"/>
                </a:cxn>
                <a:cxn ang="16200000">
                  <a:pos x="wd2" y="hd2"/>
                </a:cxn>
              </a:cxnLst>
              <a:rect l="0" t="0" r="r" b="b"/>
              <a:pathLst>
                <a:path w="21600" h="21600" extrusionOk="0">
                  <a:moveTo>
                    <a:pt x="0" y="503"/>
                  </a:moveTo>
                  <a:lnTo>
                    <a:pt x="10857" y="21600"/>
                  </a:lnTo>
                  <a:lnTo>
                    <a:pt x="21600" y="503"/>
                  </a:lnTo>
                  <a:lnTo>
                    <a:pt x="21600" y="0"/>
                  </a:lnTo>
                  <a:lnTo>
                    <a:pt x="10857" y="21003"/>
                  </a:lnTo>
                  <a:lnTo>
                    <a:pt x="0" y="0"/>
                  </a:lnTo>
                  <a:lnTo>
                    <a:pt x="0" y="503"/>
                  </a:lnTo>
                </a:path>
              </a:pathLst>
            </a:custGeom>
            <a:solidFill>
              <a:srgbClr val="010101">
                <a:alpha val="5000"/>
              </a:srgbClr>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p>
          </p:txBody>
        </p:sp>
        <p:sp>
          <p:nvSpPr>
            <p:cNvPr id="228" name="Shape 38"/>
            <p:cNvSpPr/>
            <p:nvPr/>
          </p:nvSpPr>
          <p:spPr>
            <a:xfrm>
              <a:off x="4975568" y="5204710"/>
              <a:ext cx="428180" cy="1300538"/>
            </a:xfrm>
            <a:custGeom>
              <a:avLst/>
              <a:gdLst/>
              <a:ahLst/>
              <a:cxnLst>
                <a:cxn ang="0">
                  <a:pos x="wd2" y="hd2"/>
                </a:cxn>
                <a:cxn ang="5400000">
                  <a:pos x="wd2" y="hd2"/>
                </a:cxn>
                <a:cxn ang="10800000">
                  <a:pos x="wd2" y="hd2"/>
                </a:cxn>
                <a:cxn ang="16200000">
                  <a:pos x="wd2" y="hd2"/>
                </a:cxn>
              </a:cxnLst>
              <a:rect l="0" t="0" r="r" b="b"/>
              <a:pathLst>
                <a:path w="21600" h="21600" extrusionOk="0">
                  <a:moveTo>
                    <a:pt x="10853" y="0"/>
                  </a:moveTo>
                  <a:lnTo>
                    <a:pt x="2039" y="3091"/>
                  </a:lnTo>
                  <a:lnTo>
                    <a:pt x="6945" y="5594"/>
                  </a:lnTo>
                  <a:lnTo>
                    <a:pt x="0" y="21600"/>
                  </a:lnTo>
                  <a:cubicBezTo>
                    <a:pt x="0" y="21600"/>
                    <a:pt x="21600" y="21600"/>
                    <a:pt x="21600" y="21600"/>
                  </a:cubicBezTo>
                  <a:lnTo>
                    <a:pt x="14634" y="5594"/>
                  </a:lnTo>
                  <a:lnTo>
                    <a:pt x="14570" y="5594"/>
                  </a:lnTo>
                  <a:cubicBezTo>
                    <a:pt x="14570" y="5594"/>
                    <a:pt x="19476" y="3091"/>
                    <a:pt x="19476" y="3091"/>
                  </a:cubicBezTo>
                  <a:lnTo>
                    <a:pt x="10853" y="0"/>
                  </a:lnTo>
                  <a:close/>
                </a:path>
              </a:pathLst>
            </a:custGeom>
            <a:solidFill>
              <a:schemeClr val="accent1"/>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p>
          </p:txBody>
        </p:sp>
        <p:sp>
          <p:nvSpPr>
            <p:cNvPr id="229" name="Shape 39"/>
            <p:cNvSpPr/>
            <p:nvPr/>
          </p:nvSpPr>
          <p:spPr>
            <a:xfrm>
              <a:off x="5258495" y="5541528"/>
              <a:ext cx="717" cy="493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21302" y="21600"/>
                  </a:lnTo>
                  <a:cubicBezTo>
                    <a:pt x="21302" y="21600"/>
                    <a:pt x="21600" y="21600"/>
                    <a:pt x="21600" y="21600"/>
                  </a:cubicBezTo>
                  <a:close/>
                </a:path>
              </a:pathLst>
            </a:custGeom>
            <a:solidFill>
              <a:srgbClr val="008BC2"/>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p>
          </p:txBody>
        </p:sp>
        <p:sp>
          <p:nvSpPr>
            <p:cNvPr id="230" name="Shape 40"/>
            <p:cNvSpPr/>
            <p:nvPr/>
          </p:nvSpPr>
          <p:spPr>
            <a:xfrm>
              <a:off x="5110295" y="5541528"/>
              <a:ext cx="715" cy="493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49" y="21600"/>
                  </a:lnTo>
                  <a:lnTo>
                    <a:pt x="21600" y="0"/>
                  </a:lnTo>
                  <a:cubicBezTo>
                    <a:pt x="21600" y="0"/>
                    <a:pt x="0" y="21600"/>
                    <a:pt x="0" y="21600"/>
                  </a:cubicBezTo>
                  <a:close/>
                </a:path>
              </a:pathLst>
            </a:custGeom>
            <a:solidFill>
              <a:srgbClr val="008BC2"/>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p>
          </p:txBody>
        </p:sp>
        <p:sp>
          <p:nvSpPr>
            <p:cNvPr id="231" name="Oval 18"/>
            <p:cNvSpPr/>
            <p:nvPr/>
          </p:nvSpPr>
          <p:spPr>
            <a:xfrm>
              <a:off x="4741345" y="3572359"/>
              <a:ext cx="157376" cy="214030"/>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2" name="Oval 19"/>
            <p:cNvSpPr/>
            <p:nvPr/>
          </p:nvSpPr>
          <p:spPr>
            <a:xfrm>
              <a:off x="5446516" y="3572359"/>
              <a:ext cx="157376" cy="214030"/>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3" name="Shape 27"/>
            <p:cNvSpPr/>
            <p:nvPr/>
          </p:nvSpPr>
          <p:spPr>
            <a:xfrm>
              <a:off x="4454778" y="3469173"/>
              <a:ext cx="1442326" cy="518512"/>
            </a:xfrm>
            <a:custGeom>
              <a:avLst/>
              <a:gdLst/>
              <a:ahLst/>
              <a:cxnLst>
                <a:cxn ang="0">
                  <a:pos x="wd2" y="hd2"/>
                </a:cxn>
                <a:cxn ang="5400000">
                  <a:pos x="wd2" y="hd2"/>
                </a:cxn>
                <a:cxn ang="10800000">
                  <a:pos x="wd2" y="hd2"/>
                </a:cxn>
                <a:cxn ang="16200000">
                  <a:pos x="wd2" y="hd2"/>
                </a:cxn>
              </a:cxnLst>
              <a:rect l="0" t="0" r="r" b="b"/>
              <a:pathLst>
                <a:path w="21562" h="21248" extrusionOk="0">
                  <a:moveTo>
                    <a:pt x="5305" y="144"/>
                  </a:moveTo>
                  <a:cubicBezTo>
                    <a:pt x="3489" y="-121"/>
                    <a:pt x="1083" y="507"/>
                    <a:pt x="639" y="924"/>
                  </a:cubicBezTo>
                  <a:cubicBezTo>
                    <a:pt x="68" y="1466"/>
                    <a:pt x="51" y="1605"/>
                    <a:pt x="10" y="2879"/>
                  </a:cubicBezTo>
                  <a:cubicBezTo>
                    <a:pt x="-29" y="4150"/>
                    <a:pt x="31" y="5247"/>
                    <a:pt x="359" y="5572"/>
                  </a:cubicBezTo>
                  <a:cubicBezTo>
                    <a:pt x="810" y="6016"/>
                    <a:pt x="795" y="7721"/>
                    <a:pt x="1043" y="12609"/>
                  </a:cubicBezTo>
                  <a:cubicBezTo>
                    <a:pt x="1265" y="17060"/>
                    <a:pt x="1890" y="20575"/>
                    <a:pt x="4741" y="21197"/>
                  </a:cubicBezTo>
                  <a:cubicBezTo>
                    <a:pt x="4886" y="21232"/>
                    <a:pt x="5027" y="21244"/>
                    <a:pt x="5165" y="21248"/>
                  </a:cubicBezTo>
                  <a:lnTo>
                    <a:pt x="5174" y="20006"/>
                  </a:lnTo>
                  <a:cubicBezTo>
                    <a:pt x="3864" y="20035"/>
                    <a:pt x="2407" y="18677"/>
                    <a:pt x="1917" y="15901"/>
                  </a:cubicBezTo>
                  <a:cubicBezTo>
                    <a:pt x="1228" y="12006"/>
                    <a:pt x="1132" y="4138"/>
                    <a:pt x="2091" y="2489"/>
                  </a:cubicBezTo>
                  <a:cubicBezTo>
                    <a:pt x="2505" y="1778"/>
                    <a:pt x="3878" y="1286"/>
                    <a:pt x="5298" y="1464"/>
                  </a:cubicBezTo>
                  <a:cubicBezTo>
                    <a:pt x="5298" y="1464"/>
                    <a:pt x="5305" y="144"/>
                    <a:pt x="5305" y="144"/>
                  </a:cubicBezTo>
                  <a:close/>
                  <a:moveTo>
                    <a:pt x="10766" y="2662"/>
                  </a:moveTo>
                  <a:cubicBezTo>
                    <a:pt x="10134" y="2704"/>
                    <a:pt x="7548" y="659"/>
                    <a:pt x="5709" y="224"/>
                  </a:cubicBezTo>
                  <a:cubicBezTo>
                    <a:pt x="5578" y="191"/>
                    <a:pt x="5444" y="163"/>
                    <a:pt x="5305" y="144"/>
                  </a:cubicBezTo>
                  <a:lnTo>
                    <a:pt x="5298" y="1464"/>
                  </a:lnTo>
                  <a:cubicBezTo>
                    <a:pt x="6793" y="1651"/>
                    <a:pt x="8341" y="2579"/>
                    <a:pt x="8871" y="4768"/>
                  </a:cubicBezTo>
                  <a:cubicBezTo>
                    <a:pt x="9742" y="8357"/>
                    <a:pt x="8178" y="17135"/>
                    <a:pt x="6764" y="19090"/>
                  </a:cubicBezTo>
                  <a:cubicBezTo>
                    <a:pt x="6335" y="19683"/>
                    <a:pt x="5769" y="19989"/>
                    <a:pt x="5174" y="20006"/>
                  </a:cubicBezTo>
                  <a:lnTo>
                    <a:pt x="5165" y="21248"/>
                  </a:lnTo>
                  <a:cubicBezTo>
                    <a:pt x="7641" y="21258"/>
                    <a:pt x="8556" y="16364"/>
                    <a:pt x="8861" y="14731"/>
                  </a:cubicBezTo>
                  <a:cubicBezTo>
                    <a:pt x="9437" y="11659"/>
                    <a:pt x="9318" y="7422"/>
                    <a:pt x="10735" y="7415"/>
                  </a:cubicBezTo>
                  <a:cubicBezTo>
                    <a:pt x="12150" y="7405"/>
                    <a:pt x="11965" y="11564"/>
                    <a:pt x="12471" y="14634"/>
                  </a:cubicBezTo>
                  <a:cubicBezTo>
                    <a:pt x="12744" y="16289"/>
                    <a:pt x="13547" y="21372"/>
                    <a:pt x="16116" y="21173"/>
                  </a:cubicBezTo>
                  <a:lnTo>
                    <a:pt x="16123" y="19935"/>
                  </a:lnTo>
                  <a:cubicBezTo>
                    <a:pt x="15490" y="19963"/>
                    <a:pt x="14887" y="19664"/>
                    <a:pt x="14446" y="19041"/>
                  </a:cubicBezTo>
                  <a:cubicBezTo>
                    <a:pt x="13076" y="17104"/>
                    <a:pt x="11705" y="8348"/>
                    <a:pt x="12657" y="4748"/>
                  </a:cubicBezTo>
                  <a:cubicBezTo>
                    <a:pt x="13229" y="2574"/>
                    <a:pt x="14766" y="1624"/>
                    <a:pt x="16248" y="1406"/>
                  </a:cubicBezTo>
                  <a:lnTo>
                    <a:pt x="16255" y="88"/>
                  </a:lnTo>
                  <a:cubicBezTo>
                    <a:pt x="16142" y="105"/>
                    <a:pt x="16030" y="128"/>
                    <a:pt x="15921" y="156"/>
                  </a:cubicBezTo>
                  <a:cubicBezTo>
                    <a:pt x="14265" y="569"/>
                    <a:pt x="12255" y="2556"/>
                    <a:pt x="10766" y="2662"/>
                  </a:cubicBezTo>
                  <a:close/>
                  <a:moveTo>
                    <a:pt x="16116" y="21173"/>
                  </a:moveTo>
                  <a:cubicBezTo>
                    <a:pt x="16215" y="21166"/>
                    <a:pt x="16318" y="21148"/>
                    <a:pt x="16423" y="21125"/>
                  </a:cubicBezTo>
                  <a:cubicBezTo>
                    <a:pt x="19286" y="20468"/>
                    <a:pt x="19992" y="16941"/>
                    <a:pt x="20313" y="12488"/>
                  </a:cubicBezTo>
                  <a:cubicBezTo>
                    <a:pt x="20667" y="7595"/>
                    <a:pt x="20690" y="5893"/>
                    <a:pt x="21151" y="5444"/>
                  </a:cubicBezTo>
                  <a:cubicBezTo>
                    <a:pt x="21489" y="5110"/>
                    <a:pt x="21571" y="4017"/>
                    <a:pt x="21561" y="2741"/>
                  </a:cubicBezTo>
                  <a:cubicBezTo>
                    <a:pt x="21549" y="1471"/>
                    <a:pt x="21534" y="1333"/>
                    <a:pt x="20976" y="803"/>
                  </a:cubicBezTo>
                  <a:cubicBezTo>
                    <a:pt x="20534" y="379"/>
                    <a:pt x="18089" y="-228"/>
                    <a:pt x="16255" y="88"/>
                  </a:cubicBezTo>
                  <a:lnTo>
                    <a:pt x="16248" y="1406"/>
                  </a:lnTo>
                  <a:cubicBezTo>
                    <a:pt x="17693" y="1190"/>
                    <a:pt x="19086" y="1666"/>
                    <a:pt x="19490" y="2383"/>
                  </a:cubicBezTo>
                  <a:cubicBezTo>
                    <a:pt x="20409" y="4014"/>
                    <a:pt x="20141" y="11890"/>
                    <a:pt x="19366" y="15791"/>
                  </a:cubicBezTo>
                  <a:cubicBezTo>
                    <a:pt x="18828" y="18500"/>
                    <a:pt x="17405" y="19877"/>
                    <a:pt x="16123" y="19935"/>
                  </a:cubicBezTo>
                  <a:cubicBezTo>
                    <a:pt x="16123" y="19935"/>
                    <a:pt x="16116" y="21173"/>
                    <a:pt x="16116" y="21173"/>
                  </a:cubicBezTo>
                  <a:close/>
                </a:path>
              </a:pathLst>
            </a:custGeom>
            <a:solidFill>
              <a:schemeClr val="tx1"/>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p>
          </p:txBody>
        </p:sp>
        <p:sp>
          <p:nvSpPr>
            <p:cNvPr id="234" name="Shape 11"/>
            <p:cNvSpPr/>
            <p:nvPr/>
          </p:nvSpPr>
          <p:spPr>
            <a:xfrm>
              <a:off x="4923011" y="4250413"/>
              <a:ext cx="505859" cy="158729"/>
            </a:xfrm>
            <a:custGeom>
              <a:avLst/>
              <a:gdLst/>
              <a:ahLst/>
              <a:cxnLst>
                <a:cxn ang="0">
                  <a:pos x="wd2" y="hd2"/>
                </a:cxn>
                <a:cxn ang="5400000">
                  <a:pos x="wd2" y="hd2"/>
                </a:cxn>
                <a:cxn ang="10800000">
                  <a:pos x="wd2" y="hd2"/>
                </a:cxn>
                <a:cxn ang="16200000">
                  <a:pos x="wd2" y="hd2"/>
                </a:cxn>
              </a:cxnLst>
              <a:rect l="0" t="0" r="r" b="b"/>
              <a:pathLst>
                <a:path w="21600" h="21440" extrusionOk="0">
                  <a:moveTo>
                    <a:pt x="0" y="0"/>
                  </a:moveTo>
                  <a:cubicBezTo>
                    <a:pt x="0" y="0"/>
                    <a:pt x="347" y="593"/>
                    <a:pt x="955" y="1632"/>
                  </a:cubicBezTo>
                  <a:cubicBezTo>
                    <a:pt x="1247" y="2173"/>
                    <a:pt x="1631" y="2663"/>
                    <a:pt x="2030" y="3376"/>
                  </a:cubicBezTo>
                  <a:cubicBezTo>
                    <a:pt x="2456" y="3951"/>
                    <a:pt x="2909" y="4717"/>
                    <a:pt x="3424" y="5351"/>
                  </a:cubicBezTo>
                  <a:cubicBezTo>
                    <a:pt x="3928" y="6069"/>
                    <a:pt x="4476" y="6750"/>
                    <a:pt x="5057" y="7375"/>
                  </a:cubicBezTo>
                  <a:cubicBezTo>
                    <a:pt x="5623" y="8138"/>
                    <a:pt x="6253" y="8506"/>
                    <a:pt x="6868" y="9175"/>
                  </a:cubicBezTo>
                  <a:cubicBezTo>
                    <a:pt x="7508" y="9482"/>
                    <a:pt x="8142" y="10203"/>
                    <a:pt x="8807" y="10315"/>
                  </a:cubicBezTo>
                  <a:cubicBezTo>
                    <a:pt x="9136" y="10449"/>
                    <a:pt x="9467" y="10583"/>
                    <a:pt x="9799" y="10718"/>
                  </a:cubicBezTo>
                  <a:lnTo>
                    <a:pt x="10800" y="10737"/>
                  </a:lnTo>
                  <a:cubicBezTo>
                    <a:pt x="11470" y="10990"/>
                    <a:pt x="12129" y="10422"/>
                    <a:pt x="12790" y="10364"/>
                  </a:cubicBezTo>
                  <a:cubicBezTo>
                    <a:pt x="13447" y="10140"/>
                    <a:pt x="14080" y="9485"/>
                    <a:pt x="14717" y="9174"/>
                  </a:cubicBezTo>
                  <a:cubicBezTo>
                    <a:pt x="15340" y="8645"/>
                    <a:pt x="15932" y="7871"/>
                    <a:pt x="16519" y="7340"/>
                  </a:cubicBezTo>
                  <a:cubicBezTo>
                    <a:pt x="16819" y="7124"/>
                    <a:pt x="17088" y="6691"/>
                    <a:pt x="17354" y="6293"/>
                  </a:cubicBezTo>
                  <a:cubicBezTo>
                    <a:pt x="17624" y="5914"/>
                    <a:pt x="17885" y="5547"/>
                    <a:pt x="18135" y="5196"/>
                  </a:cubicBezTo>
                  <a:cubicBezTo>
                    <a:pt x="18641" y="4493"/>
                    <a:pt x="19138" y="3987"/>
                    <a:pt x="19530" y="3201"/>
                  </a:cubicBezTo>
                  <a:cubicBezTo>
                    <a:pt x="19930" y="2472"/>
                    <a:pt x="20302" y="1916"/>
                    <a:pt x="20607" y="1432"/>
                  </a:cubicBezTo>
                  <a:cubicBezTo>
                    <a:pt x="21219" y="476"/>
                    <a:pt x="21600" y="0"/>
                    <a:pt x="21600" y="0"/>
                  </a:cubicBezTo>
                  <a:cubicBezTo>
                    <a:pt x="21600" y="0"/>
                    <a:pt x="21387" y="1175"/>
                    <a:pt x="20960" y="3110"/>
                  </a:cubicBezTo>
                  <a:cubicBezTo>
                    <a:pt x="20745" y="4071"/>
                    <a:pt x="20485" y="5270"/>
                    <a:pt x="20162" y="6555"/>
                  </a:cubicBezTo>
                  <a:cubicBezTo>
                    <a:pt x="19860" y="7947"/>
                    <a:pt x="19444" y="9174"/>
                    <a:pt x="18983" y="10533"/>
                  </a:cubicBezTo>
                  <a:cubicBezTo>
                    <a:pt x="18511" y="11811"/>
                    <a:pt x="18036" y="13499"/>
                    <a:pt x="17426" y="14645"/>
                  </a:cubicBezTo>
                  <a:cubicBezTo>
                    <a:pt x="16821" y="15804"/>
                    <a:pt x="16188" y="17184"/>
                    <a:pt x="15484" y="18205"/>
                  </a:cubicBezTo>
                  <a:cubicBezTo>
                    <a:pt x="15121" y="18633"/>
                    <a:pt x="14753" y="19068"/>
                    <a:pt x="14380" y="19509"/>
                  </a:cubicBezTo>
                  <a:cubicBezTo>
                    <a:pt x="14003" y="19906"/>
                    <a:pt x="13628" y="20468"/>
                    <a:pt x="13225" y="20590"/>
                  </a:cubicBezTo>
                  <a:cubicBezTo>
                    <a:pt x="12428" y="20969"/>
                    <a:pt x="11614" y="21600"/>
                    <a:pt x="10792" y="21403"/>
                  </a:cubicBezTo>
                  <a:lnTo>
                    <a:pt x="9563" y="21254"/>
                  </a:lnTo>
                  <a:cubicBezTo>
                    <a:pt x="9160" y="21063"/>
                    <a:pt x="8761" y="20765"/>
                    <a:pt x="8365" y="20520"/>
                  </a:cubicBezTo>
                  <a:cubicBezTo>
                    <a:pt x="7967" y="20304"/>
                    <a:pt x="7579" y="19989"/>
                    <a:pt x="7209" y="19502"/>
                  </a:cubicBezTo>
                  <a:cubicBezTo>
                    <a:pt x="6835" y="19074"/>
                    <a:pt x="6468" y="18649"/>
                    <a:pt x="6111" y="18188"/>
                  </a:cubicBezTo>
                  <a:cubicBezTo>
                    <a:pt x="5423" y="17040"/>
                    <a:pt x="4745" y="16055"/>
                    <a:pt x="4169" y="14678"/>
                  </a:cubicBezTo>
                  <a:cubicBezTo>
                    <a:pt x="3880" y="14015"/>
                    <a:pt x="3599" y="13370"/>
                    <a:pt x="3327" y="12747"/>
                  </a:cubicBezTo>
                  <a:cubicBezTo>
                    <a:pt x="3072" y="12034"/>
                    <a:pt x="2827" y="11346"/>
                    <a:pt x="2591" y="10685"/>
                  </a:cubicBezTo>
                  <a:cubicBezTo>
                    <a:pt x="2118" y="9396"/>
                    <a:pt x="1746" y="7905"/>
                    <a:pt x="1402" y="6715"/>
                  </a:cubicBezTo>
                  <a:cubicBezTo>
                    <a:pt x="1074" y="5434"/>
                    <a:pt x="801" y="4297"/>
                    <a:pt x="597" y="3279"/>
                  </a:cubicBezTo>
                  <a:cubicBezTo>
                    <a:pt x="175" y="1305"/>
                    <a:pt x="0" y="0"/>
                    <a:pt x="0" y="0"/>
                  </a:cubicBezTo>
                  <a:close/>
                </a:path>
              </a:pathLst>
            </a:custGeom>
            <a:solidFill>
              <a:srgbClr val="FF0000">
                <a:alpha val="30000"/>
              </a:srgbClr>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p>
          </p:txBody>
        </p:sp>
      </p:grpSp>
      <p:sp>
        <p:nvSpPr>
          <p:cNvPr id="62" name="PA-íṣḷïḋê"/>
          <p:cNvSpPr/>
          <p:nvPr>
            <p:custDataLst>
              <p:tags r:id="rId1"/>
            </p:custDataLst>
          </p:nvPr>
        </p:nvSpPr>
        <p:spPr>
          <a:xfrm rot="5400000">
            <a:off x="2245299" y="1786148"/>
            <a:ext cx="4369058" cy="3768562"/>
          </a:xfrm>
          <a:prstGeom prst="blockArc">
            <a:avLst>
              <a:gd name="adj1" fmla="val 12357386"/>
              <a:gd name="adj2" fmla="val 20163184"/>
              <a:gd name="adj3" fmla="val 6776"/>
            </a:avLst>
          </a:prstGeom>
          <a:gradFill>
            <a:gsLst>
              <a:gs pos="0">
                <a:schemeClr val="bg1">
                  <a:lumMod val="85000"/>
                  <a:alpha val="51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zh-CN" altLang="en-US">
              <a:solidFill>
                <a:schemeClr val="tx1"/>
              </a:solidFill>
            </a:endParaRPr>
          </a:p>
        </p:txBody>
      </p:sp>
      <p:sp>
        <p:nvSpPr>
          <p:cNvPr id="16" name="文本框 15"/>
          <p:cNvSpPr txBox="1"/>
          <p:nvPr/>
        </p:nvSpPr>
        <p:spPr>
          <a:xfrm>
            <a:off x="1410533" y="805179"/>
            <a:ext cx="4065651" cy="548640"/>
          </a:xfrm>
          <a:prstGeom prst="rect">
            <a:avLst/>
          </a:prstGeom>
          <a:noFill/>
        </p:spPr>
        <p:txBody>
          <a:bodyPr wrap="square" rtlCol="0">
            <a:spAutoFit/>
            <a:scene3d>
              <a:camera prst="orthographicFront"/>
              <a:lightRig rig="threePt" dir="t"/>
            </a:scene3d>
            <a:sp3d contourW="12700"/>
          </a:bodyPr>
          <a:lstStyle/>
          <a:p>
            <a:pPr defTabSz="822960">
              <a:defRPr/>
            </a:pPr>
            <a:r>
              <a:rPr lang="zh-CN" altLang="en-US" sz="2800" b="1" dirty="0">
                <a:solidFill>
                  <a:srgbClr val="C00000"/>
                </a:solidFill>
                <a:latin typeface="微软雅黑" panose="020B0503020204020204" pitchFamily="34" charset="-122"/>
                <a:ea typeface="微软雅黑" panose="020B0503020204020204" pitchFamily="34" charset="-122"/>
              </a:rPr>
              <a:t>班级学生代表发言</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pic>
        <p:nvPicPr>
          <p:cNvPr id="40" name="图片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110" y="677990"/>
            <a:ext cx="689423" cy="716042"/>
          </a:xfrm>
          <a:prstGeom prst="rect">
            <a:avLst/>
          </a:prstGeom>
        </p:spPr>
      </p:pic>
      <p:grpSp>
        <p:nvGrpSpPr>
          <p:cNvPr id="35" name="PA-组合 1"/>
          <p:cNvGrpSpPr/>
          <p:nvPr>
            <p:custDataLst>
              <p:tags r:id="rId3"/>
            </p:custDataLst>
          </p:nvPr>
        </p:nvGrpSpPr>
        <p:grpSpPr>
          <a:xfrm>
            <a:off x="4713436" y="1149019"/>
            <a:ext cx="6258393" cy="4605482"/>
            <a:chOff x="4713436" y="1149019"/>
            <a:chExt cx="6258393" cy="4605482"/>
          </a:xfrm>
        </p:grpSpPr>
        <p:sp>
          <p:nvSpPr>
            <p:cNvPr id="36" name="PA-TextPlaceholder 3"/>
            <p:cNvSpPr txBox="1"/>
            <p:nvPr>
              <p:custDataLst>
                <p:tags r:id="rId4"/>
              </p:custDataLst>
            </p:nvPr>
          </p:nvSpPr>
          <p:spPr>
            <a:xfrm>
              <a:off x="4713436" y="1149019"/>
              <a:ext cx="977193" cy="430887"/>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1218565" eaLnBrk="1" fontAlgn="auto" latinLnBrk="0" hangingPunct="1">
                <a:lnSpc>
                  <a:spcPct val="100000"/>
                </a:lnSpc>
                <a:spcBef>
                  <a:spcPct val="20000"/>
                </a:spcBef>
                <a:spcAft>
                  <a:spcPts val="0"/>
                </a:spcAft>
                <a:buClrTx/>
                <a:buSzTx/>
                <a:buFontTx/>
                <a:buNone/>
                <a:defRPr/>
              </a:pPr>
              <a:r>
                <a:rPr kumimoji="0" lang="en-US" sz="2800" i="0" u="none" strike="noStrike" kern="0" cap="none" spc="0" normalizeH="0" baseline="0" noProof="0" dirty="0">
                  <a:ln>
                    <a:noFill/>
                  </a:ln>
                  <a:solidFill>
                    <a:schemeClr val="tx1"/>
                  </a:solidFill>
                  <a:effectLst/>
                  <a:uLnTx/>
                  <a:uFillTx/>
                  <a:latin typeface="Impact" panose="020B0806030902050204" pitchFamily="34" charset="0"/>
                  <a:ea typeface="思源黑体 CN Regular" panose="020B0500000000000000" pitchFamily="34" charset="-122"/>
                  <a:sym typeface="Arial" panose="020B0604020202020204" pitchFamily="34" charset="0"/>
                </a:rPr>
                <a:t>01</a:t>
              </a:r>
              <a:endParaRPr kumimoji="0" lang="en-US" sz="2800" i="0" u="none" strike="noStrike" kern="0" cap="none" spc="0" normalizeH="0" baseline="0" noProof="0" dirty="0">
                <a:ln>
                  <a:noFill/>
                </a:ln>
                <a:solidFill>
                  <a:schemeClr val="tx1"/>
                </a:solidFill>
                <a:effectLst/>
                <a:uLnTx/>
                <a:uFillTx/>
                <a:latin typeface="Impact" panose="020B0806030902050204" pitchFamily="34" charset="0"/>
                <a:ea typeface="思源黑体 CN Regular" panose="020B0500000000000000" pitchFamily="34" charset="-122"/>
                <a:sym typeface="Arial" panose="020B0604020202020204" pitchFamily="34" charset="0"/>
              </a:endParaRPr>
            </a:p>
          </p:txBody>
        </p:sp>
        <p:sp>
          <p:nvSpPr>
            <p:cNvPr id="43" name="PA-TextPlaceholder 3"/>
            <p:cNvSpPr txBox="1"/>
            <p:nvPr>
              <p:custDataLst>
                <p:tags r:id="rId5"/>
              </p:custDataLst>
            </p:nvPr>
          </p:nvSpPr>
          <p:spPr>
            <a:xfrm>
              <a:off x="5690629" y="2646866"/>
              <a:ext cx="996038" cy="430887"/>
            </a:xfrm>
            <a:prstGeom prst="rect">
              <a:avLst/>
            </a:prstGeom>
            <a:noFill/>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1218565" eaLnBrk="1" fontAlgn="auto" latinLnBrk="0" hangingPunct="1">
                <a:lnSpc>
                  <a:spcPct val="100000"/>
                </a:lnSpc>
                <a:spcBef>
                  <a:spcPct val="20000"/>
                </a:spcBef>
                <a:spcAft>
                  <a:spcPts val="0"/>
                </a:spcAft>
                <a:buClrTx/>
                <a:buSzTx/>
                <a:buFontTx/>
                <a:buNone/>
                <a:defRPr/>
              </a:pPr>
              <a:r>
                <a:rPr kumimoji="0" lang="en-US" sz="2800" i="0" u="none" strike="noStrike" kern="0" cap="none" spc="0" normalizeH="0" baseline="0" noProof="0" dirty="0">
                  <a:ln>
                    <a:noFill/>
                  </a:ln>
                  <a:solidFill>
                    <a:schemeClr val="tx1"/>
                  </a:solidFill>
                  <a:effectLst/>
                  <a:uLnTx/>
                  <a:uFillTx/>
                  <a:latin typeface="Impact" panose="020B0806030902050204" pitchFamily="34" charset="0"/>
                  <a:ea typeface="思源黑体 CN Regular" panose="020B0500000000000000" pitchFamily="34" charset="-122"/>
                  <a:sym typeface="Arial" panose="020B0604020202020204" pitchFamily="34" charset="0"/>
                </a:rPr>
                <a:t>02</a:t>
              </a:r>
              <a:endParaRPr kumimoji="0" lang="en-US" sz="2800" i="0" u="none" strike="noStrike" kern="0" cap="none" spc="0" normalizeH="0" baseline="0" noProof="0" dirty="0">
                <a:ln>
                  <a:noFill/>
                </a:ln>
                <a:solidFill>
                  <a:schemeClr val="tx1"/>
                </a:solidFill>
                <a:effectLst/>
                <a:uLnTx/>
                <a:uFillTx/>
                <a:latin typeface="Impact" panose="020B0806030902050204" pitchFamily="34" charset="0"/>
                <a:ea typeface="思源黑体 CN Regular" panose="020B0500000000000000" pitchFamily="34" charset="-122"/>
                <a:sym typeface="Arial" panose="020B0604020202020204" pitchFamily="34" charset="0"/>
              </a:endParaRPr>
            </a:p>
          </p:txBody>
        </p:sp>
        <p:sp>
          <p:nvSpPr>
            <p:cNvPr id="44" name="PA-TextPlaceholder 3"/>
            <p:cNvSpPr txBox="1"/>
            <p:nvPr>
              <p:custDataLst>
                <p:tags r:id="rId6"/>
              </p:custDataLst>
            </p:nvPr>
          </p:nvSpPr>
          <p:spPr>
            <a:xfrm>
              <a:off x="4742915" y="4549443"/>
              <a:ext cx="996038" cy="430887"/>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1218565" eaLnBrk="1" fontAlgn="auto" latinLnBrk="0" hangingPunct="1">
                <a:lnSpc>
                  <a:spcPct val="100000"/>
                </a:lnSpc>
                <a:spcBef>
                  <a:spcPct val="20000"/>
                </a:spcBef>
                <a:spcAft>
                  <a:spcPts val="0"/>
                </a:spcAft>
                <a:buClrTx/>
                <a:buSzTx/>
                <a:buFontTx/>
                <a:buNone/>
                <a:defRPr/>
              </a:pPr>
              <a:r>
                <a:rPr kumimoji="0" lang="en-US" sz="2800" i="0" u="none" strike="noStrike" kern="0" cap="none" spc="0" normalizeH="0" baseline="0" noProof="0" dirty="0">
                  <a:ln>
                    <a:noFill/>
                  </a:ln>
                  <a:solidFill>
                    <a:schemeClr val="tx1"/>
                  </a:solidFill>
                  <a:effectLst/>
                  <a:uLnTx/>
                  <a:uFillTx/>
                  <a:latin typeface="Impact" panose="020B0806030902050204" pitchFamily="34" charset="0"/>
                  <a:ea typeface="思源黑体 CN Regular" panose="020B0500000000000000" pitchFamily="34" charset="-122"/>
                  <a:sym typeface="Arial" panose="020B0604020202020204" pitchFamily="34" charset="0"/>
                </a:rPr>
                <a:t>03</a:t>
              </a:r>
              <a:endParaRPr kumimoji="0" lang="en-US" sz="2800" i="0" u="none" strike="noStrike" kern="0" cap="none" spc="0" normalizeH="0" baseline="0" noProof="0" dirty="0">
                <a:ln>
                  <a:noFill/>
                </a:ln>
                <a:solidFill>
                  <a:schemeClr val="tx1"/>
                </a:solidFill>
                <a:effectLst/>
                <a:uLnTx/>
                <a:uFillTx/>
                <a:latin typeface="Impact" panose="020B0806030902050204" pitchFamily="34" charset="0"/>
                <a:ea typeface="思源黑体 CN Regular" panose="020B0500000000000000" pitchFamily="34" charset="-122"/>
                <a:sym typeface="Arial" panose="020B0604020202020204" pitchFamily="34" charset="0"/>
              </a:endParaRPr>
            </a:p>
          </p:txBody>
        </p:sp>
        <p:sp>
          <p:nvSpPr>
            <p:cNvPr id="45" name="PA-文本框 26"/>
            <p:cNvSpPr txBox="1"/>
            <p:nvPr>
              <p:custDataLst>
                <p:tags r:id="rId7"/>
              </p:custDataLst>
            </p:nvPr>
          </p:nvSpPr>
          <p:spPr bwMode="auto">
            <a:xfrm>
              <a:off x="6011225" y="1825180"/>
              <a:ext cx="4278619" cy="336695"/>
            </a:xfrm>
            <a:prstGeom prst="rect">
              <a:avLst/>
            </a:prstGeom>
            <a:noFill/>
          </p:spPr>
          <p:txBody>
            <a:bodyPr wrap="square">
              <a:spAutoFit/>
            </a:bodyPr>
            <a:lstStyle/>
            <a:p>
              <a:pP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简要介绍</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6" name="PA-矩形 39"/>
            <p:cNvSpPr/>
            <p:nvPr>
              <p:custDataLst>
                <p:tags r:id="rId8"/>
              </p:custDataLst>
            </p:nvPr>
          </p:nvSpPr>
          <p:spPr>
            <a:xfrm>
              <a:off x="5993812" y="1625695"/>
              <a:ext cx="1827546" cy="338554"/>
            </a:xfrm>
            <a:prstGeom prst="rect">
              <a:avLst/>
            </a:prstGeom>
          </p:spPr>
          <p:txBody>
            <a:bodyPr wrap="square">
              <a:spAutoFit/>
            </a:bodyPr>
            <a:lstStyle/>
            <a:p>
              <a:pPr lvl="0" algn="ctr">
                <a:defRPr/>
              </a:pPr>
              <a:r>
                <a:rPr lang="en-US" altLang="zh-CN" sz="1600" b="1" kern="0" dirty="0">
                  <a:latin typeface="微软雅黑" panose="020B0503020204020204" pitchFamily="34" charset="-122"/>
                  <a:ea typeface="微软雅黑" panose="020B0503020204020204" pitchFamily="34" charset="-122"/>
                </a:rPr>
                <a:t>XXX</a:t>
              </a:r>
              <a:endParaRPr lang="zh-CN" altLang="en-US" sz="1600" b="1" kern="0" dirty="0">
                <a:latin typeface="微软雅黑" panose="020B0503020204020204" pitchFamily="34" charset="-122"/>
                <a:ea typeface="微软雅黑" panose="020B0503020204020204" pitchFamily="34" charset="-122"/>
              </a:endParaRPr>
            </a:p>
          </p:txBody>
        </p:sp>
        <p:sp>
          <p:nvSpPr>
            <p:cNvPr id="47" name="PA-文本框 26"/>
            <p:cNvSpPr txBox="1"/>
            <p:nvPr>
              <p:custDataLst>
                <p:tags r:id="rId9"/>
              </p:custDataLst>
            </p:nvPr>
          </p:nvSpPr>
          <p:spPr bwMode="auto">
            <a:xfrm>
              <a:off x="6693210" y="3625736"/>
              <a:ext cx="4278619" cy="336695"/>
            </a:xfrm>
            <a:prstGeom prst="rect">
              <a:avLst/>
            </a:prstGeom>
            <a:noFill/>
          </p:spPr>
          <p:txBody>
            <a:bodyPr wrap="square">
              <a:spAutoFit/>
            </a:bodyPr>
            <a:lstStyle/>
            <a:p>
              <a:pP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简要介绍</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8" name="PA-矩形 41"/>
            <p:cNvSpPr/>
            <p:nvPr>
              <p:custDataLst>
                <p:tags r:id="rId10"/>
              </p:custDataLst>
            </p:nvPr>
          </p:nvSpPr>
          <p:spPr>
            <a:xfrm>
              <a:off x="6461221" y="3373383"/>
              <a:ext cx="1827546" cy="338554"/>
            </a:xfrm>
            <a:prstGeom prst="rect">
              <a:avLst/>
            </a:prstGeom>
          </p:spPr>
          <p:txBody>
            <a:bodyPr wrap="square">
              <a:spAutoFit/>
            </a:bodyPr>
            <a:lstStyle/>
            <a:p>
              <a:pPr lvl="0" algn="ctr">
                <a:defRPr/>
              </a:pPr>
              <a:r>
                <a:rPr lang="en-US" altLang="zh-CN" sz="1600" b="1" kern="0" dirty="0">
                  <a:latin typeface="微软雅黑" panose="020B0503020204020204" pitchFamily="34" charset="-122"/>
                  <a:ea typeface="微软雅黑" panose="020B0503020204020204" pitchFamily="34" charset="-122"/>
                </a:rPr>
                <a:t>XXX</a:t>
              </a:r>
              <a:endParaRPr lang="zh-CN" altLang="en-US" sz="1600" b="1" kern="0" dirty="0">
                <a:latin typeface="微软雅黑" panose="020B0503020204020204" pitchFamily="34" charset="-122"/>
                <a:ea typeface="微软雅黑" panose="020B0503020204020204" pitchFamily="34" charset="-122"/>
              </a:endParaRPr>
            </a:p>
          </p:txBody>
        </p:sp>
        <p:sp>
          <p:nvSpPr>
            <p:cNvPr id="49" name="PA-文本框 26"/>
            <p:cNvSpPr txBox="1"/>
            <p:nvPr>
              <p:custDataLst>
                <p:tags r:id="rId11"/>
              </p:custDataLst>
            </p:nvPr>
          </p:nvSpPr>
          <p:spPr bwMode="auto">
            <a:xfrm>
              <a:off x="5837208" y="5268053"/>
              <a:ext cx="4278619" cy="336695"/>
            </a:xfrm>
            <a:prstGeom prst="rect">
              <a:avLst/>
            </a:prstGeom>
            <a:noFill/>
          </p:spPr>
          <p:txBody>
            <a:bodyPr wrap="square">
              <a:spAutoFit/>
            </a:bodyPr>
            <a:lstStyle/>
            <a:p>
              <a:pP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简要介绍</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0" name="PA-矩形 43"/>
            <p:cNvSpPr/>
            <p:nvPr>
              <p:custDataLst>
                <p:tags r:id="rId12"/>
              </p:custDataLst>
            </p:nvPr>
          </p:nvSpPr>
          <p:spPr>
            <a:xfrm>
              <a:off x="5626105" y="4996080"/>
              <a:ext cx="1376083" cy="338554"/>
            </a:xfrm>
            <a:prstGeom prst="rect">
              <a:avLst/>
            </a:prstGeom>
          </p:spPr>
          <p:txBody>
            <a:bodyPr wrap="square">
              <a:spAutoFit/>
            </a:bodyPr>
            <a:lstStyle/>
            <a:p>
              <a:pPr lvl="0" algn="ctr">
                <a:defRPr/>
              </a:pPr>
              <a:r>
                <a:rPr lang="en-US" altLang="zh-CN" sz="1600" b="1" kern="0" dirty="0">
                  <a:latin typeface="微软雅黑" panose="020B0503020204020204" pitchFamily="34" charset="-122"/>
                  <a:ea typeface="微软雅黑" panose="020B0503020204020204" pitchFamily="34" charset="-122"/>
                </a:rPr>
                <a:t>xxx</a:t>
              </a:r>
              <a:endParaRPr lang="zh-CN" altLang="en-US" sz="1600" b="1" kern="0" dirty="0">
                <a:latin typeface="微软雅黑" panose="020B0503020204020204" pitchFamily="34" charset="-122"/>
                <a:ea typeface="微软雅黑" panose="020B0503020204020204" pitchFamily="34" charset="-122"/>
              </a:endParaRPr>
            </a:p>
          </p:txBody>
        </p:sp>
        <p:grpSp>
          <p:nvGrpSpPr>
            <p:cNvPr id="51" name="îS1íḍè"/>
            <p:cNvGrpSpPr/>
            <p:nvPr/>
          </p:nvGrpSpPr>
          <p:grpSpPr>
            <a:xfrm>
              <a:off x="4874711" y="1522599"/>
              <a:ext cx="1708902" cy="4231902"/>
              <a:chOff x="4569541" y="1522599"/>
              <a:chExt cx="1708902" cy="4231902"/>
            </a:xfrm>
          </p:grpSpPr>
          <p:grpSp>
            <p:nvGrpSpPr>
              <p:cNvPr id="52" name="ïsḻíḋê"/>
              <p:cNvGrpSpPr/>
              <p:nvPr/>
            </p:nvGrpSpPr>
            <p:grpSpPr>
              <a:xfrm>
                <a:off x="5488519" y="3132424"/>
                <a:ext cx="789924" cy="789920"/>
                <a:chOff x="6450960" y="1228255"/>
                <a:chExt cx="759554" cy="759552"/>
              </a:xfrm>
            </p:grpSpPr>
            <p:sp>
              <p:nvSpPr>
                <p:cNvPr id="60" name="PA-íṥľiḍê"/>
                <p:cNvSpPr/>
                <p:nvPr>
                  <p:custDataLst>
                    <p:tags r:id="rId13"/>
                  </p:custDataLst>
                </p:nvPr>
              </p:nvSpPr>
              <p:spPr>
                <a:xfrm>
                  <a:off x="6450960" y="1228255"/>
                  <a:ext cx="759554" cy="759552"/>
                </a:xfrm>
                <a:prstGeom prst="ellipse">
                  <a:avLst/>
                </a:prstGeom>
                <a:solidFill>
                  <a:srgbClr val="A80005"/>
                </a:solid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en-US" b="1">
                    <a:solidFill>
                      <a:schemeClr val="bg1"/>
                    </a:solidFill>
                  </a:endParaRPr>
                </a:p>
              </p:txBody>
            </p:sp>
            <p:sp>
              <p:nvSpPr>
                <p:cNvPr id="61" name="PA-iślïdè"/>
                <p:cNvSpPr/>
                <p:nvPr>
                  <p:custDataLst>
                    <p:tags r:id="rId14"/>
                  </p:custDataLst>
                </p:nvPr>
              </p:nvSpPr>
              <p:spPr bwMode="auto">
                <a:xfrm>
                  <a:off x="6747349" y="1417503"/>
                  <a:ext cx="166771" cy="381053"/>
                </a:xfrm>
                <a:custGeom>
                  <a:avLst/>
                  <a:gdLst>
                    <a:gd name="connsiteX0" fmla="*/ 133016 w 266032"/>
                    <a:gd name="connsiteY0" fmla="*/ 250578 h 607851"/>
                    <a:gd name="connsiteX1" fmla="*/ 168460 w 266032"/>
                    <a:gd name="connsiteY1" fmla="*/ 285957 h 607851"/>
                    <a:gd name="connsiteX2" fmla="*/ 168460 w 266032"/>
                    <a:gd name="connsiteY2" fmla="*/ 387176 h 607851"/>
                    <a:gd name="connsiteX3" fmla="*/ 168460 w 266032"/>
                    <a:gd name="connsiteY3" fmla="*/ 398944 h 607851"/>
                    <a:gd name="connsiteX4" fmla="*/ 178385 w 266032"/>
                    <a:gd name="connsiteY4" fmla="*/ 405424 h 607851"/>
                    <a:gd name="connsiteX5" fmla="*/ 216142 w 266032"/>
                    <a:gd name="connsiteY5" fmla="*/ 474989 h 607851"/>
                    <a:gd name="connsiteX6" fmla="*/ 191816 w 266032"/>
                    <a:gd name="connsiteY6" fmla="*/ 533606 h 607851"/>
                    <a:gd name="connsiteX7" fmla="*/ 133016 w 266032"/>
                    <a:gd name="connsiteY7" fmla="*/ 557961 h 607851"/>
                    <a:gd name="connsiteX8" fmla="*/ 74216 w 266032"/>
                    <a:gd name="connsiteY8" fmla="*/ 533606 h 607851"/>
                    <a:gd name="connsiteX9" fmla="*/ 49890 w 266032"/>
                    <a:gd name="connsiteY9" fmla="*/ 474989 h 607851"/>
                    <a:gd name="connsiteX10" fmla="*/ 87648 w 266032"/>
                    <a:gd name="connsiteY10" fmla="*/ 405424 h 607851"/>
                    <a:gd name="connsiteX11" fmla="*/ 97572 w 266032"/>
                    <a:gd name="connsiteY11" fmla="*/ 398944 h 607851"/>
                    <a:gd name="connsiteX12" fmla="*/ 97572 w 266032"/>
                    <a:gd name="connsiteY12" fmla="*/ 387176 h 607851"/>
                    <a:gd name="connsiteX13" fmla="*/ 97572 w 266032"/>
                    <a:gd name="connsiteY13" fmla="*/ 285957 h 607851"/>
                    <a:gd name="connsiteX14" fmla="*/ 133016 w 266032"/>
                    <a:gd name="connsiteY14" fmla="*/ 250578 h 607851"/>
                    <a:gd name="connsiteX15" fmla="*/ 133016 w 266032"/>
                    <a:gd name="connsiteY15" fmla="*/ 28009 h 607851"/>
                    <a:gd name="connsiteX16" fmla="*/ 75722 w 266032"/>
                    <a:gd name="connsiteY16" fmla="*/ 85293 h 607851"/>
                    <a:gd name="connsiteX17" fmla="*/ 75722 w 266032"/>
                    <a:gd name="connsiteY17" fmla="*/ 387207 h 607851"/>
                    <a:gd name="connsiteX18" fmla="*/ 28050 w 266032"/>
                    <a:gd name="connsiteY18" fmla="*/ 475033 h 607851"/>
                    <a:gd name="connsiteX19" fmla="*/ 133016 w 266032"/>
                    <a:gd name="connsiteY19" fmla="*/ 579842 h 607851"/>
                    <a:gd name="connsiteX20" fmla="*/ 237982 w 266032"/>
                    <a:gd name="connsiteY20" fmla="*/ 475033 h 607851"/>
                    <a:gd name="connsiteX21" fmla="*/ 190311 w 266032"/>
                    <a:gd name="connsiteY21" fmla="*/ 387207 h 607851"/>
                    <a:gd name="connsiteX22" fmla="*/ 190311 w 266032"/>
                    <a:gd name="connsiteY22" fmla="*/ 229657 h 607851"/>
                    <a:gd name="connsiteX23" fmla="*/ 139880 w 266032"/>
                    <a:gd name="connsiteY23" fmla="*/ 229657 h 607851"/>
                    <a:gd name="connsiteX24" fmla="*/ 125854 w 266032"/>
                    <a:gd name="connsiteY24" fmla="*/ 215653 h 607851"/>
                    <a:gd name="connsiteX25" fmla="*/ 139880 w 266032"/>
                    <a:gd name="connsiteY25" fmla="*/ 201648 h 607851"/>
                    <a:gd name="connsiteX26" fmla="*/ 190311 w 266032"/>
                    <a:gd name="connsiteY26" fmla="*/ 201648 h 607851"/>
                    <a:gd name="connsiteX27" fmla="*/ 190311 w 266032"/>
                    <a:gd name="connsiteY27" fmla="*/ 173565 h 607851"/>
                    <a:gd name="connsiteX28" fmla="*/ 139880 w 266032"/>
                    <a:gd name="connsiteY28" fmla="*/ 173565 h 607851"/>
                    <a:gd name="connsiteX29" fmla="*/ 125854 w 266032"/>
                    <a:gd name="connsiteY29" fmla="*/ 159561 h 607851"/>
                    <a:gd name="connsiteX30" fmla="*/ 139880 w 266032"/>
                    <a:gd name="connsiteY30" fmla="*/ 145556 h 607851"/>
                    <a:gd name="connsiteX31" fmla="*/ 190311 w 266032"/>
                    <a:gd name="connsiteY31" fmla="*/ 145556 h 607851"/>
                    <a:gd name="connsiteX32" fmla="*/ 190311 w 266032"/>
                    <a:gd name="connsiteY32" fmla="*/ 117547 h 607851"/>
                    <a:gd name="connsiteX33" fmla="*/ 139880 w 266032"/>
                    <a:gd name="connsiteY33" fmla="*/ 117547 h 607851"/>
                    <a:gd name="connsiteX34" fmla="*/ 125854 w 266032"/>
                    <a:gd name="connsiteY34" fmla="*/ 103469 h 607851"/>
                    <a:gd name="connsiteX35" fmla="*/ 139880 w 266032"/>
                    <a:gd name="connsiteY35" fmla="*/ 89464 h 607851"/>
                    <a:gd name="connsiteX36" fmla="*/ 190311 w 266032"/>
                    <a:gd name="connsiteY36" fmla="*/ 89464 h 607851"/>
                    <a:gd name="connsiteX37" fmla="*/ 190311 w 266032"/>
                    <a:gd name="connsiteY37" fmla="*/ 85293 h 607851"/>
                    <a:gd name="connsiteX38" fmla="*/ 133016 w 266032"/>
                    <a:gd name="connsiteY38" fmla="*/ 28009 h 607851"/>
                    <a:gd name="connsiteX39" fmla="*/ 133016 w 266032"/>
                    <a:gd name="connsiteY39" fmla="*/ 0 h 607851"/>
                    <a:gd name="connsiteX40" fmla="*/ 166289 w 266032"/>
                    <a:gd name="connsiteY40" fmla="*/ 6704 h 607851"/>
                    <a:gd name="connsiteX41" fmla="*/ 193370 w 266032"/>
                    <a:gd name="connsiteY41" fmla="*/ 24954 h 607851"/>
                    <a:gd name="connsiteX42" fmla="*/ 211647 w 266032"/>
                    <a:gd name="connsiteY42" fmla="*/ 52069 h 607851"/>
                    <a:gd name="connsiteX43" fmla="*/ 218436 w 266032"/>
                    <a:gd name="connsiteY43" fmla="*/ 85293 h 607851"/>
                    <a:gd name="connsiteX44" fmla="*/ 218436 w 266032"/>
                    <a:gd name="connsiteY44" fmla="*/ 373128 h 607851"/>
                    <a:gd name="connsiteX45" fmla="*/ 249471 w 266032"/>
                    <a:gd name="connsiteY45" fmla="*/ 410747 h 607851"/>
                    <a:gd name="connsiteX46" fmla="*/ 266032 w 266032"/>
                    <a:gd name="connsiteY46" fmla="*/ 475033 h 607851"/>
                    <a:gd name="connsiteX47" fmla="*/ 255588 w 266032"/>
                    <a:gd name="connsiteY47" fmla="*/ 526730 h 607851"/>
                    <a:gd name="connsiteX48" fmla="*/ 227090 w 266032"/>
                    <a:gd name="connsiteY48" fmla="*/ 568967 h 607851"/>
                    <a:gd name="connsiteX49" fmla="*/ 184790 w 266032"/>
                    <a:gd name="connsiteY49" fmla="*/ 597422 h 607851"/>
                    <a:gd name="connsiteX50" fmla="*/ 133016 w 266032"/>
                    <a:gd name="connsiteY50" fmla="*/ 607851 h 607851"/>
                    <a:gd name="connsiteX51" fmla="*/ 81242 w 266032"/>
                    <a:gd name="connsiteY51" fmla="*/ 597422 h 607851"/>
                    <a:gd name="connsiteX52" fmla="*/ 38942 w 266032"/>
                    <a:gd name="connsiteY52" fmla="*/ 568967 h 607851"/>
                    <a:gd name="connsiteX53" fmla="*/ 10444 w 266032"/>
                    <a:gd name="connsiteY53" fmla="*/ 526730 h 607851"/>
                    <a:gd name="connsiteX54" fmla="*/ 0 w 266032"/>
                    <a:gd name="connsiteY54" fmla="*/ 475033 h 607851"/>
                    <a:gd name="connsiteX55" fmla="*/ 16561 w 266032"/>
                    <a:gd name="connsiteY55" fmla="*/ 410747 h 607851"/>
                    <a:gd name="connsiteX56" fmla="*/ 47596 w 266032"/>
                    <a:gd name="connsiteY56" fmla="*/ 373128 h 607851"/>
                    <a:gd name="connsiteX57" fmla="*/ 47596 w 266032"/>
                    <a:gd name="connsiteY57" fmla="*/ 85293 h 607851"/>
                    <a:gd name="connsiteX58" fmla="*/ 54311 w 266032"/>
                    <a:gd name="connsiteY58" fmla="*/ 52069 h 607851"/>
                    <a:gd name="connsiteX59" fmla="*/ 72663 w 266032"/>
                    <a:gd name="connsiteY59" fmla="*/ 24954 h 607851"/>
                    <a:gd name="connsiteX60" fmla="*/ 99744 w 266032"/>
                    <a:gd name="connsiteY60" fmla="*/ 6704 h 607851"/>
                    <a:gd name="connsiteX61" fmla="*/ 133016 w 266032"/>
                    <a:gd name="connsiteY61" fmla="*/ 0 h 60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66032" h="607851">
                      <a:moveTo>
                        <a:pt x="133016" y="250578"/>
                      </a:moveTo>
                      <a:cubicBezTo>
                        <a:pt x="152567" y="250578"/>
                        <a:pt x="168460" y="266443"/>
                        <a:pt x="168460" y="285957"/>
                      </a:cubicBezTo>
                      <a:lnTo>
                        <a:pt x="168460" y="387176"/>
                      </a:lnTo>
                      <a:lnTo>
                        <a:pt x="168460" y="398944"/>
                      </a:lnTo>
                      <a:lnTo>
                        <a:pt x="178385" y="405424"/>
                      </a:lnTo>
                      <a:cubicBezTo>
                        <a:pt x="202039" y="420842"/>
                        <a:pt x="216142" y="446836"/>
                        <a:pt x="216142" y="474989"/>
                      </a:cubicBezTo>
                      <a:cubicBezTo>
                        <a:pt x="216142" y="497110"/>
                        <a:pt x="207486" y="517965"/>
                        <a:pt x="191816" y="533606"/>
                      </a:cubicBezTo>
                      <a:cubicBezTo>
                        <a:pt x="176072" y="549321"/>
                        <a:pt x="155253" y="557961"/>
                        <a:pt x="133016" y="557961"/>
                      </a:cubicBezTo>
                      <a:cubicBezTo>
                        <a:pt x="110780" y="557961"/>
                        <a:pt x="89961" y="549321"/>
                        <a:pt x="74216" y="533606"/>
                      </a:cubicBezTo>
                      <a:cubicBezTo>
                        <a:pt x="58546" y="517965"/>
                        <a:pt x="49890" y="497110"/>
                        <a:pt x="49890" y="474989"/>
                      </a:cubicBezTo>
                      <a:cubicBezTo>
                        <a:pt x="49890" y="446836"/>
                        <a:pt x="63993" y="420842"/>
                        <a:pt x="87648" y="405424"/>
                      </a:cubicBezTo>
                      <a:lnTo>
                        <a:pt x="97572" y="398944"/>
                      </a:lnTo>
                      <a:lnTo>
                        <a:pt x="97572" y="387176"/>
                      </a:lnTo>
                      <a:lnTo>
                        <a:pt x="97572" y="285957"/>
                      </a:lnTo>
                      <a:cubicBezTo>
                        <a:pt x="97572" y="266443"/>
                        <a:pt x="113466" y="250578"/>
                        <a:pt x="133016" y="250578"/>
                      </a:cubicBezTo>
                      <a:close/>
                      <a:moveTo>
                        <a:pt x="133016" y="28009"/>
                      </a:moveTo>
                      <a:cubicBezTo>
                        <a:pt x="101385" y="28009"/>
                        <a:pt x="75722" y="53634"/>
                        <a:pt x="75722" y="85293"/>
                      </a:cubicBezTo>
                      <a:lnTo>
                        <a:pt x="75722" y="387207"/>
                      </a:lnTo>
                      <a:cubicBezTo>
                        <a:pt x="46999" y="405905"/>
                        <a:pt x="28050" y="438234"/>
                        <a:pt x="28050" y="475033"/>
                      </a:cubicBezTo>
                      <a:cubicBezTo>
                        <a:pt x="28050" y="532913"/>
                        <a:pt x="75050" y="579842"/>
                        <a:pt x="133016" y="579842"/>
                      </a:cubicBezTo>
                      <a:cubicBezTo>
                        <a:pt x="190982" y="579842"/>
                        <a:pt x="237982" y="532913"/>
                        <a:pt x="237982" y="475033"/>
                      </a:cubicBezTo>
                      <a:cubicBezTo>
                        <a:pt x="237982" y="438234"/>
                        <a:pt x="219033" y="405905"/>
                        <a:pt x="190311" y="387207"/>
                      </a:cubicBezTo>
                      <a:lnTo>
                        <a:pt x="190311" y="229657"/>
                      </a:lnTo>
                      <a:lnTo>
                        <a:pt x="139880" y="229657"/>
                      </a:lnTo>
                      <a:cubicBezTo>
                        <a:pt x="132121" y="229657"/>
                        <a:pt x="125854" y="223400"/>
                        <a:pt x="125854" y="215653"/>
                      </a:cubicBezTo>
                      <a:cubicBezTo>
                        <a:pt x="125854" y="207906"/>
                        <a:pt x="132121" y="201648"/>
                        <a:pt x="139880" y="201648"/>
                      </a:cubicBezTo>
                      <a:lnTo>
                        <a:pt x="190311" y="201648"/>
                      </a:lnTo>
                      <a:lnTo>
                        <a:pt x="190311" y="173565"/>
                      </a:lnTo>
                      <a:lnTo>
                        <a:pt x="139880" y="173565"/>
                      </a:lnTo>
                      <a:cubicBezTo>
                        <a:pt x="132121" y="173565"/>
                        <a:pt x="125854" y="167308"/>
                        <a:pt x="125854" y="159561"/>
                      </a:cubicBezTo>
                      <a:cubicBezTo>
                        <a:pt x="125854" y="151814"/>
                        <a:pt x="132121" y="145556"/>
                        <a:pt x="139880" y="145556"/>
                      </a:cubicBezTo>
                      <a:lnTo>
                        <a:pt x="190311" y="145556"/>
                      </a:lnTo>
                      <a:lnTo>
                        <a:pt x="190311" y="117547"/>
                      </a:lnTo>
                      <a:lnTo>
                        <a:pt x="139880" y="117547"/>
                      </a:lnTo>
                      <a:cubicBezTo>
                        <a:pt x="132121" y="117547"/>
                        <a:pt x="125854" y="111216"/>
                        <a:pt x="125854" y="103469"/>
                      </a:cubicBezTo>
                      <a:cubicBezTo>
                        <a:pt x="125854" y="95796"/>
                        <a:pt x="132121" y="89464"/>
                        <a:pt x="139880" y="89464"/>
                      </a:cubicBezTo>
                      <a:lnTo>
                        <a:pt x="190311" y="89464"/>
                      </a:lnTo>
                      <a:lnTo>
                        <a:pt x="190311" y="85293"/>
                      </a:lnTo>
                      <a:cubicBezTo>
                        <a:pt x="190311" y="53634"/>
                        <a:pt x="164648" y="28009"/>
                        <a:pt x="133016" y="28009"/>
                      </a:cubicBezTo>
                      <a:close/>
                      <a:moveTo>
                        <a:pt x="133016" y="0"/>
                      </a:moveTo>
                      <a:cubicBezTo>
                        <a:pt x="144505" y="0"/>
                        <a:pt x="155695" y="2234"/>
                        <a:pt x="166289" y="6704"/>
                      </a:cubicBezTo>
                      <a:cubicBezTo>
                        <a:pt x="176435" y="11024"/>
                        <a:pt x="185536" y="17133"/>
                        <a:pt x="193370" y="24954"/>
                      </a:cubicBezTo>
                      <a:cubicBezTo>
                        <a:pt x="201203" y="32776"/>
                        <a:pt x="207395" y="41938"/>
                        <a:pt x="211647" y="52069"/>
                      </a:cubicBezTo>
                      <a:cubicBezTo>
                        <a:pt x="216123" y="62573"/>
                        <a:pt x="218436" y="73746"/>
                        <a:pt x="218436" y="85293"/>
                      </a:cubicBezTo>
                      <a:lnTo>
                        <a:pt x="218436" y="373128"/>
                      </a:lnTo>
                      <a:cubicBezTo>
                        <a:pt x="230969" y="383632"/>
                        <a:pt x="241563" y="396444"/>
                        <a:pt x="249471" y="410747"/>
                      </a:cubicBezTo>
                      <a:cubicBezTo>
                        <a:pt x="260362" y="430338"/>
                        <a:pt x="266032" y="452536"/>
                        <a:pt x="266032" y="475033"/>
                      </a:cubicBezTo>
                      <a:cubicBezTo>
                        <a:pt x="266032" y="492911"/>
                        <a:pt x="262526" y="510342"/>
                        <a:pt x="255588" y="526730"/>
                      </a:cubicBezTo>
                      <a:cubicBezTo>
                        <a:pt x="248874" y="542522"/>
                        <a:pt x="239325" y="556750"/>
                        <a:pt x="227090" y="568967"/>
                      </a:cubicBezTo>
                      <a:cubicBezTo>
                        <a:pt x="214855" y="581109"/>
                        <a:pt x="200681" y="590718"/>
                        <a:pt x="184790" y="597422"/>
                      </a:cubicBezTo>
                      <a:cubicBezTo>
                        <a:pt x="168378" y="604350"/>
                        <a:pt x="150995" y="607851"/>
                        <a:pt x="133016" y="607851"/>
                      </a:cubicBezTo>
                      <a:cubicBezTo>
                        <a:pt x="115037" y="607851"/>
                        <a:pt x="97655" y="604350"/>
                        <a:pt x="81242" y="597422"/>
                      </a:cubicBezTo>
                      <a:cubicBezTo>
                        <a:pt x="65352" y="590718"/>
                        <a:pt x="51177" y="581109"/>
                        <a:pt x="38942" y="568967"/>
                      </a:cubicBezTo>
                      <a:cubicBezTo>
                        <a:pt x="26707" y="556750"/>
                        <a:pt x="17158" y="542522"/>
                        <a:pt x="10444" y="526730"/>
                      </a:cubicBezTo>
                      <a:cubicBezTo>
                        <a:pt x="3506" y="510342"/>
                        <a:pt x="0" y="492911"/>
                        <a:pt x="0" y="475033"/>
                      </a:cubicBezTo>
                      <a:cubicBezTo>
                        <a:pt x="0" y="452536"/>
                        <a:pt x="5744" y="430338"/>
                        <a:pt x="16561" y="410747"/>
                      </a:cubicBezTo>
                      <a:cubicBezTo>
                        <a:pt x="24469" y="396444"/>
                        <a:pt x="35063" y="383632"/>
                        <a:pt x="47596" y="373128"/>
                      </a:cubicBezTo>
                      <a:lnTo>
                        <a:pt x="47596" y="85293"/>
                      </a:lnTo>
                      <a:cubicBezTo>
                        <a:pt x="47596" y="73746"/>
                        <a:pt x="49909" y="62573"/>
                        <a:pt x="54311" y="52069"/>
                      </a:cubicBezTo>
                      <a:cubicBezTo>
                        <a:pt x="58638" y="41938"/>
                        <a:pt x="64830" y="32776"/>
                        <a:pt x="72663" y="24954"/>
                      </a:cubicBezTo>
                      <a:cubicBezTo>
                        <a:pt x="80496" y="17133"/>
                        <a:pt x="89598" y="11024"/>
                        <a:pt x="99744" y="6704"/>
                      </a:cubicBezTo>
                      <a:cubicBezTo>
                        <a:pt x="110337" y="2234"/>
                        <a:pt x="121527" y="0"/>
                        <a:pt x="133016"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sz="2000" b="1"/>
                </a:p>
              </p:txBody>
            </p:sp>
          </p:grpSp>
          <p:grpSp>
            <p:nvGrpSpPr>
              <p:cNvPr id="53" name="îṧľíḑê"/>
              <p:cNvGrpSpPr/>
              <p:nvPr/>
            </p:nvGrpSpPr>
            <p:grpSpPr>
              <a:xfrm>
                <a:off x="4569541" y="1522599"/>
                <a:ext cx="789924" cy="4231902"/>
                <a:chOff x="4569541" y="1246946"/>
                <a:chExt cx="789924" cy="4231902"/>
              </a:xfrm>
            </p:grpSpPr>
            <p:grpSp>
              <p:nvGrpSpPr>
                <p:cNvPr id="54" name="işḷíḑé"/>
                <p:cNvGrpSpPr/>
                <p:nvPr/>
              </p:nvGrpSpPr>
              <p:grpSpPr>
                <a:xfrm>
                  <a:off x="4569541" y="1246946"/>
                  <a:ext cx="789924" cy="789920"/>
                  <a:chOff x="6450960" y="1228255"/>
                  <a:chExt cx="759554" cy="759552"/>
                </a:xfrm>
              </p:grpSpPr>
              <p:sp>
                <p:nvSpPr>
                  <p:cNvPr id="58" name="PA-îs1íḋè"/>
                  <p:cNvSpPr/>
                  <p:nvPr>
                    <p:custDataLst>
                      <p:tags r:id="rId15"/>
                    </p:custDataLst>
                  </p:nvPr>
                </p:nvSpPr>
                <p:spPr>
                  <a:xfrm>
                    <a:off x="6450960" y="1228255"/>
                    <a:ext cx="759554" cy="759552"/>
                  </a:xfrm>
                  <a:prstGeom prst="ellipse">
                    <a:avLst/>
                  </a:prstGeom>
                  <a:solidFill>
                    <a:srgbClr val="A80005"/>
                  </a:solid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en-US" b="1">
                      <a:solidFill>
                        <a:schemeClr val="bg1"/>
                      </a:solidFill>
                    </a:endParaRPr>
                  </a:p>
                </p:txBody>
              </p:sp>
              <p:sp>
                <p:nvSpPr>
                  <p:cNvPr id="59" name="PA-í$ḷïde"/>
                  <p:cNvSpPr/>
                  <p:nvPr>
                    <p:custDataLst>
                      <p:tags r:id="rId16"/>
                    </p:custDataLst>
                  </p:nvPr>
                </p:nvSpPr>
                <p:spPr bwMode="auto">
                  <a:xfrm>
                    <a:off x="6640279" y="1417503"/>
                    <a:ext cx="380913" cy="381053"/>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05765" h="605987">
                        <a:moveTo>
                          <a:pt x="25902" y="478577"/>
                        </a:moveTo>
                        <a:cubicBezTo>
                          <a:pt x="32673" y="476076"/>
                          <a:pt x="39351" y="479410"/>
                          <a:pt x="41763" y="486264"/>
                        </a:cubicBezTo>
                        <a:cubicBezTo>
                          <a:pt x="44174" y="492933"/>
                          <a:pt x="40742" y="499694"/>
                          <a:pt x="34528" y="502009"/>
                        </a:cubicBezTo>
                        <a:lnTo>
                          <a:pt x="16256" y="508214"/>
                        </a:lnTo>
                        <a:cubicBezTo>
                          <a:pt x="8373" y="510159"/>
                          <a:pt x="2900" y="505899"/>
                          <a:pt x="953" y="500527"/>
                        </a:cubicBezTo>
                        <a:cubicBezTo>
                          <a:pt x="-1552" y="493859"/>
                          <a:pt x="1880" y="487098"/>
                          <a:pt x="8094" y="484782"/>
                        </a:cubicBezTo>
                        <a:close/>
                        <a:moveTo>
                          <a:pt x="122099" y="443964"/>
                        </a:moveTo>
                        <a:cubicBezTo>
                          <a:pt x="128879" y="441923"/>
                          <a:pt x="135567" y="445447"/>
                          <a:pt x="137424" y="451569"/>
                        </a:cubicBezTo>
                        <a:cubicBezTo>
                          <a:pt x="139932" y="458246"/>
                          <a:pt x="136496" y="465109"/>
                          <a:pt x="130273" y="467428"/>
                        </a:cubicBezTo>
                        <a:lnTo>
                          <a:pt x="111975" y="473641"/>
                        </a:lnTo>
                        <a:cubicBezTo>
                          <a:pt x="108353" y="474940"/>
                          <a:pt x="105752" y="474105"/>
                          <a:pt x="104730" y="473641"/>
                        </a:cubicBezTo>
                        <a:cubicBezTo>
                          <a:pt x="103244" y="475589"/>
                          <a:pt x="101294" y="476980"/>
                          <a:pt x="98972" y="477907"/>
                        </a:cubicBezTo>
                        <a:lnTo>
                          <a:pt x="59961" y="491912"/>
                        </a:lnTo>
                        <a:cubicBezTo>
                          <a:pt x="51788" y="493859"/>
                          <a:pt x="46587" y="489593"/>
                          <a:pt x="44543" y="484214"/>
                        </a:cubicBezTo>
                        <a:cubicBezTo>
                          <a:pt x="42128" y="477537"/>
                          <a:pt x="45565" y="470766"/>
                          <a:pt x="51788" y="468448"/>
                        </a:cubicBezTo>
                        <a:lnTo>
                          <a:pt x="90798" y="454444"/>
                        </a:lnTo>
                        <a:cubicBezTo>
                          <a:pt x="93120" y="453980"/>
                          <a:pt x="95628" y="453980"/>
                          <a:pt x="97950" y="454444"/>
                        </a:cubicBezTo>
                        <a:cubicBezTo>
                          <a:pt x="99436" y="452496"/>
                          <a:pt x="101387" y="451105"/>
                          <a:pt x="103801" y="450085"/>
                        </a:cubicBezTo>
                        <a:close/>
                        <a:moveTo>
                          <a:pt x="107245" y="400218"/>
                        </a:moveTo>
                        <a:lnTo>
                          <a:pt x="126470" y="400218"/>
                        </a:lnTo>
                        <a:cubicBezTo>
                          <a:pt x="133249" y="400218"/>
                          <a:pt x="138450" y="405497"/>
                          <a:pt x="138450" y="412627"/>
                        </a:cubicBezTo>
                        <a:cubicBezTo>
                          <a:pt x="138450" y="419850"/>
                          <a:pt x="133156" y="425128"/>
                          <a:pt x="126470" y="425128"/>
                        </a:cubicBezTo>
                        <a:lnTo>
                          <a:pt x="107245" y="425128"/>
                        </a:lnTo>
                        <a:cubicBezTo>
                          <a:pt x="100558" y="425128"/>
                          <a:pt x="95264" y="419294"/>
                          <a:pt x="95264" y="412627"/>
                        </a:cubicBezTo>
                        <a:cubicBezTo>
                          <a:pt x="95264" y="405497"/>
                          <a:pt x="100558" y="400218"/>
                          <a:pt x="107245" y="400218"/>
                        </a:cubicBezTo>
                        <a:close/>
                        <a:moveTo>
                          <a:pt x="12071" y="399866"/>
                        </a:moveTo>
                        <a:lnTo>
                          <a:pt x="31384" y="399866"/>
                        </a:lnTo>
                        <a:cubicBezTo>
                          <a:pt x="33706" y="399866"/>
                          <a:pt x="35563" y="400792"/>
                          <a:pt x="37513" y="401811"/>
                        </a:cubicBezTo>
                        <a:cubicBezTo>
                          <a:pt x="39370" y="400329"/>
                          <a:pt x="41412" y="399866"/>
                          <a:pt x="43734" y="399866"/>
                        </a:cubicBezTo>
                        <a:lnTo>
                          <a:pt x="81710" y="399866"/>
                        </a:lnTo>
                        <a:cubicBezTo>
                          <a:pt x="88396" y="399866"/>
                          <a:pt x="93781" y="405608"/>
                          <a:pt x="93781" y="412275"/>
                        </a:cubicBezTo>
                        <a:cubicBezTo>
                          <a:pt x="93781" y="418942"/>
                          <a:pt x="88396" y="424776"/>
                          <a:pt x="81618" y="424776"/>
                        </a:cubicBezTo>
                        <a:lnTo>
                          <a:pt x="43641" y="424776"/>
                        </a:lnTo>
                        <a:cubicBezTo>
                          <a:pt x="41227" y="424776"/>
                          <a:pt x="39370" y="423758"/>
                          <a:pt x="37420" y="422832"/>
                        </a:cubicBezTo>
                        <a:cubicBezTo>
                          <a:pt x="35563" y="424313"/>
                          <a:pt x="33613" y="424776"/>
                          <a:pt x="31199" y="424776"/>
                        </a:cubicBezTo>
                        <a:lnTo>
                          <a:pt x="12071" y="424776"/>
                        </a:lnTo>
                        <a:cubicBezTo>
                          <a:pt x="5386" y="424776"/>
                          <a:pt x="0" y="418942"/>
                          <a:pt x="0" y="412275"/>
                        </a:cubicBezTo>
                        <a:cubicBezTo>
                          <a:pt x="0" y="405145"/>
                          <a:pt x="5386" y="399866"/>
                          <a:pt x="12071" y="399866"/>
                        </a:cubicBezTo>
                        <a:close/>
                        <a:moveTo>
                          <a:pt x="59961" y="331976"/>
                        </a:moveTo>
                        <a:lnTo>
                          <a:pt x="98972" y="345894"/>
                        </a:lnTo>
                        <a:cubicBezTo>
                          <a:pt x="101294" y="346914"/>
                          <a:pt x="103244" y="348306"/>
                          <a:pt x="104730" y="350254"/>
                        </a:cubicBezTo>
                        <a:cubicBezTo>
                          <a:pt x="105752" y="349790"/>
                          <a:pt x="108353" y="348863"/>
                          <a:pt x="111975" y="350254"/>
                        </a:cubicBezTo>
                        <a:lnTo>
                          <a:pt x="130273" y="356471"/>
                        </a:lnTo>
                        <a:cubicBezTo>
                          <a:pt x="136496" y="358790"/>
                          <a:pt x="139932" y="365564"/>
                          <a:pt x="137424" y="372244"/>
                        </a:cubicBezTo>
                        <a:cubicBezTo>
                          <a:pt x="135567" y="378461"/>
                          <a:pt x="128879" y="381801"/>
                          <a:pt x="122099" y="379945"/>
                        </a:cubicBezTo>
                        <a:lnTo>
                          <a:pt x="103801" y="373729"/>
                        </a:lnTo>
                        <a:cubicBezTo>
                          <a:pt x="101387" y="372801"/>
                          <a:pt x="99436" y="371409"/>
                          <a:pt x="97950" y="369461"/>
                        </a:cubicBezTo>
                        <a:cubicBezTo>
                          <a:pt x="95628" y="369924"/>
                          <a:pt x="93120" y="369924"/>
                          <a:pt x="90798" y="369461"/>
                        </a:cubicBezTo>
                        <a:lnTo>
                          <a:pt x="51788" y="355450"/>
                        </a:lnTo>
                        <a:cubicBezTo>
                          <a:pt x="45565" y="353131"/>
                          <a:pt x="42128" y="346265"/>
                          <a:pt x="44543" y="339584"/>
                        </a:cubicBezTo>
                        <a:cubicBezTo>
                          <a:pt x="46587" y="334296"/>
                          <a:pt x="51788" y="329935"/>
                          <a:pt x="59961" y="331976"/>
                        </a:cubicBezTo>
                        <a:close/>
                        <a:moveTo>
                          <a:pt x="16346" y="316499"/>
                        </a:moveTo>
                        <a:lnTo>
                          <a:pt x="34730" y="322713"/>
                        </a:lnTo>
                        <a:cubicBezTo>
                          <a:pt x="40858" y="325031"/>
                          <a:pt x="44386" y="331801"/>
                          <a:pt x="41879" y="338478"/>
                        </a:cubicBezTo>
                        <a:cubicBezTo>
                          <a:pt x="39372" y="345155"/>
                          <a:pt x="32687" y="348494"/>
                          <a:pt x="25909" y="346175"/>
                        </a:cubicBezTo>
                        <a:lnTo>
                          <a:pt x="8175" y="339962"/>
                        </a:lnTo>
                        <a:cubicBezTo>
                          <a:pt x="2047" y="337643"/>
                          <a:pt x="-1481" y="330874"/>
                          <a:pt x="1026" y="324196"/>
                        </a:cubicBezTo>
                        <a:cubicBezTo>
                          <a:pt x="2976" y="318818"/>
                          <a:pt x="8454" y="314552"/>
                          <a:pt x="16346" y="316499"/>
                        </a:cubicBezTo>
                        <a:close/>
                        <a:moveTo>
                          <a:pt x="417160" y="8"/>
                        </a:moveTo>
                        <a:cubicBezTo>
                          <a:pt x="438630" y="-166"/>
                          <a:pt x="459938" y="2384"/>
                          <a:pt x="480364" y="9382"/>
                        </a:cubicBezTo>
                        <a:cubicBezTo>
                          <a:pt x="544334" y="30981"/>
                          <a:pt x="591870" y="96240"/>
                          <a:pt x="603012" y="168267"/>
                        </a:cubicBezTo>
                        <a:cubicBezTo>
                          <a:pt x="614060" y="239829"/>
                          <a:pt x="591035" y="315286"/>
                          <a:pt x="548698" y="372110"/>
                        </a:cubicBezTo>
                        <a:cubicBezTo>
                          <a:pt x="538020" y="385551"/>
                          <a:pt x="526043" y="398065"/>
                          <a:pt x="518802" y="413917"/>
                        </a:cubicBezTo>
                        <a:cubicBezTo>
                          <a:pt x="499676" y="477879"/>
                          <a:pt x="500140" y="562326"/>
                          <a:pt x="507846" y="605987"/>
                        </a:cubicBezTo>
                        <a:lnTo>
                          <a:pt x="308230" y="605987"/>
                        </a:lnTo>
                        <a:cubicBezTo>
                          <a:pt x="310644" y="579012"/>
                          <a:pt x="309158" y="551666"/>
                          <a:pt x="302938" y="525711"/>
                        </a:cubicBezTo>
                        <a:cubicBezTo>
                          <a:pt x="299967" y="512733"/>
                          <a:pt x="295232" y="498828"/>
                          <a:pt x="285112" y="491134"/>
                        </a:cubicBezTo>
                        <a:cubicBezTo>
                          <a:pt x="269235" y="478620"/>
                          <a:pt x="247602" y="485943"/>
                          <a:pt x="228383" y="488817"/>
                        </a:cubicBezTo>
                        <a:cubicBezTo>
                          <a:pt x="209257" y="491598"/>
                          <a:pt x="183261" y="483440"/>
                          <a:pt x="182704" y="462305"/>
                        </a:cubicBezTo>
                        <a:cubicBezTo>
                          <a:pt x="181868" y="445527"/>
                          <a:pt x="198209" y="427265"/>
                          <a:pt x="188089" y="414751"/>
                        </a:cubicBezTo>
                        <a:cubicBezTo>
                          <a:pt x="184746" y="410394"/>
                          <a:pt x="178433" y="408540"/>
                          <a:pt x="176019" y="403257"/>
                        </a:cubicBezTo>
                        <a:cubicBezTo>
                          <a:pt x="170727" y="392132"/>
                          <a:pt x="185211" y="381658"/>
                          <a:pt x="187532" y="369143"/>
                        </a:cubicBezTo>
                        <a:cubicBezTo>
                          <a:pt x="192267" y="341241"/>
                          <a:pt x="139438" y="337348"/>
                          <a:pt x="139902" y="309538"/>
                        </a:cubicBezTo>
                        <a:cubicBezTo>
                          <a:pt x="139902" y="282285"/>
                          <a:pt x="199045" y="285344"/>
                          <a:pt x="199045" y="191441"/>
                        </a:cubicBezTo>
                        <a:cubicBezTo>
                          <a:pt x="201087" y="159275"/>
                          <a:pt x="200066" y="125626"/>
                          <a:pt x="212043" y="95869"/>
                        </a:cubicBezTo>
                        <a:cubicBezTo>
                          <a:pt x="235068" y="39602"/>
                          <a:pt x="297089" y="16613"/>
                          <a:pt x="352981" y="6972"/>
                        </a:cubicBezTo>
                        <a:cubicBezTo>
                          <a:pt x="374057" y="3079"/>
                          <a:pt x="395689" y="182"/>
                          <a:pt x="417160" y="8"/>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sz="2000" b="1"/>
                  </a:p>
                </p:txBody>
              </p:sp>
            </p:grpSp>
            <p:grpSp>
              <p:nvGrpSpPr>
                <p:cNvPr id="55" name="ísļîďé"/>
                <p:cNvGrpSpPr/>
                <p:nvPr/>
              </p:nvGrpSpPr>
              <p:grpSpPr>
                <a:xfrm>
                  <a:off x="4569541" y="4688928"/>
                  <a:ext cx="789924" cy="789920"/>
                  <a:chOff x="10179072" y="1826170"/>
                  <a:chExt cx="441932" cy="441930"/>
                </a:xfrm>
              </p:grpSpPr>
              <p:sp>
                <p:nvSpPr>
                  <p:cNvPr id="56" name="PA-íš1íďe"/>
                  <p:cNvSpPr/>
                  <p:nvPr>
                    <p:custDataLst>
                      <p:tags r:id="rId17"/>
                    </p:custDataLst>
                  </p:nvPr>
                </p:nvSpPr>
                <p:spPr>
                  <a:xfrm>
                    <a:off x="10179072" y="1826170"/>
                    <a:ext cx="441932" cy="441930"/>
                  </a:xfrm>
                  <a:prstGeom prst="ellipse">
                    <a:avLst/>
                  </a:prstGeom>
                  <a:solidFill>
                    <a:srgbClr val="A80005"/>
                  </a:solid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en-US" b="1">
                      <a:solidFill>
                        <a:schemeClr val="bg1"/>
                      </a:solidFill>
                    </a:endParaRPr>
                  </a:p>
                </p:txBody>
              </p:sp>
              <p:sp>
                <p:nvSpPr>
                  <p:cNvPr id="57" name="PA-ísḻîḓé"/>
                  <p:cNvSpPr/>
                  <p:nvPr>
                    <p:custDataLst>
                      <p:tags r:id="rId18"/>
                    </p:custDataLst>
                  </p:nvPr>
                </p:nvSpPr>
                <p:spPr>
                  <a:xfrm>
                    <a:off x="10297176" y="1944208"/>
                    <a:ext cx="205724" cy="205854"/>
                  </a:xfrm>
                  <a:custGeom>
                    <a:avLst/>
                    <a:gdLst>
                      <a:gd name="connsiteX0" fmla="*/ 947887 w 1895475"/>
                      <a:gd name="connsiteY0" fmla="*/ 995690 h 1896666"/>
                      <a:gd name="connsiteX1" fmla="*/ 1128713 w 1895475"/>
                      <a:gd name="connsiteY1" fmla="*/ 1172766 h 1896666"/>
                      <a:gd name="connsiteX2" fmla="*/ 865823 w 1895475"/>
                      <a:gd name="connsiteY2" fmla="*/ 1339453 h 1896666"/>
                      <a:gd name="connsiteX3" fmla="*/ 855345 w 1895475"/>
                      <a:gd name="connsiteY3" fmla="*/ 1021318 h 1896666"/>
                      <a:gd name="connsiteX4" fmla="*/ 947887 w 1895475"/>
                      <a:gd name="connsiteY4" fmla="*/ 995690 h 1896666"/>
                      <a:gd name="connsiteX5" fmla="*/ 962189 w 1895475"/>
                      <a:gd name="connsiteY5" fmla="*/ 919267 h 1896666"/>
                      <a:gd name="connsiteX6" fmla="*/ 715328 w 1895475"/>
                      <a:gd name="connsiteY6" fmla="*/ 1065133 h 1896666"/>
                      <a:gd name="connsiteX7" fmla="*/ 708660 w 1895475"/>
                      <a:gd name="connsiteY7" fmla="*/ 1278493 h 1896666"/>
                      <a:gd name="connsiteX8" fmla="*/ 1060133 w 1895475"/>
                      <a:gd name="connsiteY8" fmla="*/ 1409938 h 1896666"/>
                      <a:gd name="connsiteX9" fmla="*/ 1204913 w 1895475"/>
                      <a:gd name="connsiteY9" fmla="*/ 1177528 h 1896666"/>
                      <a:gd name="connsiteX10" fmla="*/ 1060133 w 1895475"/>
                      <a:gd name="connsiteY10" fmla="*/ 945118 h 1896666"/>
                      <a:gd name="connsiteX11" fmla="*/ 962189 w 1895475"/>
                      <a:gd name="connsiteY11" fmla="*/ 919267 h 1896666"/>
                      <a:gd name="connsiteX12" fmla="*/ 1266825 w 1895475"/>
                      <a:gd name="connsiteY12" fmla="*/ 501253 h 1896666"/>
                      <a:gd name="connsiteX13" fmla="*/ 1149668 w 1895475"/>
                      <a:gd name="connsiteY13" fmla="*/ 545068 h 1896666"/>
                      <a:gd name="connsiteX14" fmla="*/ 1266825 w 1895475"/>
                      <a:gd name="connsiteY14" fmla="*/ 563166 h 1896666"/>
                      <a:gd name="connsiteX15" fmla="*/ 1383983 w 1895475"/>
                      <a:gd name="connsiteY15" fmla="*/ 545068 h 1896666"/>
                      <a:gd name="connsiteX16" fmla="*/ 1370648 w 1895475"/>
                      <a:gd name="connsiteY16" fmla="*/ 513636 h 1896666"/>
                      <a:gd name="connsiteX17" fmla="*/ 1266825 w 1895475"/>
                      <a:gd name="connsiteY17" fmla="*/ 501253 h 1896666"/>
                      <a:gd name="connsiteX18" fmla="*/ 628650 w 1895475"/>
                      <a:gd name="connsiteY18" fmla="*/ 501253 h 1896666"/>
                      <a:gd name="connsiteX19" fmla="*/ 511493 w 1895475"/>
                      <a:gd name="connsiteY19" fmla="*/ 545068 h 1896666"/>
                      <a:gd name="connsiteX20" fmla="*/ 628650 w 1895475"/>
                      <a:gd name="connsiteY20" fmla="*/ 563166 h 1896666"/>
                      <a:gd name="connsiteX21" fmla="*/ 745808 w 1895475"/>
                      <a:gd name="connsiteY21" fmla="*/ 545068 h 1896666"/>
                      <a:gd name="connsiteX22" fmla="*/ 732473 w 1895475"/>
                      <a:gd name="connsiteY22" fmla="*/ 513636 h 1896666"/>
                      <a:gd name="connsiteX23" fmla="*/ 628650 w 1895475"/>
                      <a:gd name="connsiteY23" fmla="*/ 501253 h 1896666"/>
                      <a:gd name="connsiteX24" fmla="*/ 915576 w 1895475"/>
                      <a:gd name="connsiteY24" fmla="*/ 60 h 1896666"/>
                      <a:gd name="connsiteX25" fmla="*/ 976313 w 1895475"/>
                      <a:gd name="connsiteY25" fmla="*/ 238 h 1896666"/>
                      <a:gd name="connsiteX26" fmla="*/ 1343025 w 1895475"/>
                      <a:gd name="connsiteY26" fmla="*/ 77391 h 1896666"/>
                      <a:gd name="connsiteX27" fmla="*/ 1823085 w 1895475"/>
                      <a:gd name="connsiteY27" fmla="*/ 565071 h 1896666"/>
                      <a:gd name="connsiteX28" fmla="*/ 1895475 w 1895475"/>
                      <a:gd name="connsiteY28" fmla="*/ 948928 h 1896666"/>
                      <a:gd name="connsiteX29" fmla="*/ 1873560 w 1895475"/>
                      <a:gd name="connsiteY29" fmla="*/ 1190863 h 1896666"/>
                      <a:gd name="connsiteX30" fmla="*/ 1189673 w 1895475"/>
                      <a:gd name="connsiteY30" fmla="*/ 1874751 h 1896666"/>
                      <a:gd name="connsiteX31" fmla="*/ 947738 w 1895475"/>
                      <a:gd name="connsiteY31" fmla="*/ 1896666 h 1896666"/>
                      <a:gd name="connsiteX32" fmla="*/ 705803 w 1895475"/>
                      <a:gd name="connsiteY32" fmla="*/ 1874751 h 1896666"/>
                      <a:gd name="connsiteX33" fmla="*/ 21908 w 1895475"/>
                      <a:gd name="connsiteY33" fmla="*/ 1190863 h 1896666"/>
                      <a:gd name="connsiteX34" fmla="*/ 0 w 1895475"/>
                      <a:gd name="connsiteY34" fmla="*/ 948928 h 1896666"/>
                      <a:gd name="connsiteX35" fmla="*/ 21908 w 1895475"/>
                      <a:gd name="connsiteY35" fmla="*/ 706993 h 1896666"/>
                      <a:gd name="connsiteX36" fmla="*/ 783908 w 1895475"/>
                      <a:gd name="connsiteY36" fmla="*/ 5953 h 1896666"/>
                      <a:gd name="connsiteX37" fmla="*/ 915576 w 1895475"/>
                      <a:gd name="connsiteY37" fmla="*/ 60 h 1896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95475" h="1896666">
                        <a:moveTo>
                          <a:pt x="947887" y="995690"/>
                        </a:moveTo>
                        <a:cubicBezTo>
                          <a:pt x="1041381" y="996315"/>
                          <a:pt x="1128713" y="1070610"/>
                          <a:pt x="1128713" y="1172766"/>
                        </a:cubicBezTo>
                        <a:cubicBezTo>
                          <a:pt x="1128713" y="1311831"/>
                          <a:pt x="990600" y="1399461"/>
                          <a:pt x="865823" y="1339453"/>
                        </a:cubicBezTo>
                        <a:cubicBezTo>
                          <a:pt x="738188" y="1277541"/>
                          <a:pt x="731520" y="1094661"/>
                          <a:pt x="855345" y="1021318"/>
                        </a:cubicBezTo>
                        <a:cubicBezTo>
                          <a:pt x="884873" y="1003459"/>
                          <a:pt x="916722" y="995482"/>
                          <a:pt x="947887" y="995690"/>
                        </a:cubicBezTo>
                        <a:close/>
                        <a:moveTo>
                          <a:pt x="962189" y="919267"/>
                        </a:moveTo>
                        <a:cubicBezTo>
                          <a:pt x="862489" y="914043"/>
                          <a:pt x="763191" y="968693"/>
                          <a:pt x="715328" y="1065133"/>
                        </a:cubicBezTo>
                        <a:cubicBezTo>
                          <a:pt x="684848" y="1127046"/>
                          <a:pt x="681990" y="1218486"/>
                          <a:pt x="708660" y="1278493"/>
                        </a:cubicBezTo>
                        <a:cubicBezTo>
                          <a:pt x="770573" y="1414701"/>
                          <a:pt x="930593" y="1474708"/>
                          <a:pt x="1060133" y="1409938"/>
                        </a:cubicBezTo>
                        <a:cubicBezTo>
                          <a:pt x="1152525" y="1364218"/>
                          <a:pt x="1204913" y="1280398"/>
                          <a:pt x="1204913" y="1177528"/>
                        </a:cubicBezTo>
                        <a:cubicBezTo>
                          <a:pt x="1204913" y="1074658"/>
                          <a:pt x="1152525" y="990838"/>
                          <a:pt x="1060133" y="945118"/>
                        </a:cubicBezTo>
                        <a:cubicBezTo>
                          <a:pt x="1028701" y="929402"/>
                          <a:pt x="995423" y="921008"/>
                          <a:pt x="962189" y="919267"/>
                        </a:cubicBezTo>
                        <a:close/>
                        <a:moveTo>
                          <a:pt x="1266825" y="501253"/>
                        </a:moveTo>
                        <a:cubicBezTo>
                          <a:pt x="1173480" y="501253"/>
                          <a:pt x="1143000" y="512683"/>
                          <a:pt x="1149668" y="545068"/>
                        </a:cubicBezTo>
                        <a:cubicBezTo>
                          <a:pt x="1152525" y="561261"/>
                          <a:pt x="1162050" y="563166"/>
                          <a:pt x="1266825" y="563166"/>
                        </a:cubicBezTo>
                        <a:cubicBezTo>
                          <a:pt x="1371600" y="563166"/>
                          <a:pt x="1381125" y="561261"/>
                          <a:pt x="1383983" y="545068"/>
                        </a:cubicBezTo>
                        <a:cubicBezTo>
                          <a:pt x="1385888" y="534591"/>
                          <a:pt x="1380173" y="520303"/>
                          <a:pt x="1370648" y="513636"/>
                        </a:cubicBezTo>
                        <a:cubicBezTo>
                          <a:pt x="1359218" y="506016"/>
                          <a:pt x="1323975" y="501253"/>
                          <a:pt x="1266825" y="501253"/>
                        </a:cubicBezTo>
                        <a:close/>
                        <a:moveTo>
                          <a:pt x="628650" y="501253"/>
                        </a:moveTo>
                        <a:cubicBezTo>
                          <a:pt x="535305" y="501253"/>
                          <a:pt x="504825" y="512683"/>
                          <a:pt x="511493" y="545068"/>
                        </a:cubicBezTo>
                        <a:cubicBezTo>
                          <a:pt x="514350" y="561261"/>
                          <a:pt x="523875" y="563166"/>
                          <a:pt x="628650" y="563166"/>
                        </a:cubicBezTo>
                        <a:cubicBezTo>
                          <a:pt x="733425" y="563166"/>
                          <a:pt x="742950" y="561261"/>
                          <a:pt x="745808" y="545068"/>
                        </a:cubicBezTo>
                        <a:cubicBezTo>
                          <a:pt x="747713" y="534591"/>
                          <a:pt x="741998" y="520303"/>
                          <a:pt x="732473" y="513636"/>
                        </a:cubicBezTo>
                        <a:cubicBezTo>
                          <a:pt x="721043" y="506016"/>
                          <a:pt x="685800" y="501253"/>
                          <a:pt x="628650" y="501253"/>
                        </a:cubicBezTo>
                        <a:close/>
                        <a:moveTo>
                          <a:pt x="915576" y="60"/>
                        </a:moveTo>
                        <a:cubicBezTo>
                          <a:pt x="935475" y="-60"/>
                          <a:pt x="956073" y="0"/>
                          <a:pt x="976313" y="238"/>
                        </a:cubicBezTo>
                        <a:cubicBezTo>
                          <a:pt x="1134428" y="4048"/>
                          <a:pt x="1214438" y="21193"/>
                          <a:pt x="1343025" y="77391"/>
                        </a:cubicBezTo>
                        <a:cubicBezTo>
                          <a:pt x="1543050" y="165973"/>
                          <a:pt x="1737360" y="363141"/>
                          <a:pt x="1823085" y="565071"/>
                        </a:cubicBezTo>
                        <a:cubicBezTo>
                          <a:pt x="1884052" y="707946"/>
                          <a:pt x="1895475" y="766048"/>
                          <a:pt x="1895475" y="948928"/>
                        </a:cubicBezTo>
                        <a:cubicBezTo>
                          <a:pt x="1895475" y="1093708"/>
                          <a:pt x="1892610" y="1125141"/>
                          <a:pt x="1873560" y="1190863"/>
                        </a:cubicBezTo>
                        <a:cubicBezTo>
                          <a:pt x="1774508" y="1534716"/>
                          <a:pt x="1533525" y="1775698"/>
                          <a:pt x="1189673" y="1874751"/>
                        </a:cubicBezTo>
                        <a:cubicBezTo>
                          <a:pt x="1123950" y="1893801"/>
                          <a:pt x="1092518" y="1896666"/>
                          <a:pt x="947738" y="1896666"/>
                        </a:cubicBezTo>
                        <a:cubicBezTo>
                          <a:pt x="802958" y="1896666"/>
                          <a:pt x="771525" y="1893801"/>
                          <a:pt x="705803" y="1874751"/>
                        </a:cubicBezTo>
                        <a:cubicBezTo>
                          <a:pt x="361950" y="1775698"/>
                          <a:pt x="120968" y="1534716"/>
                          <a:pt x="21908" y="1190863"/>
                        </a:cubicBezTo>
                        <a:cubicBezTo>
                          <a:pt x="2858" y="1125141"/>
                          <a:pt x="0" y="1093708"/>
                          <a:pt x="0" y="948928"/>
                        </a:cubicBezTo>
                        <a:cubicBezTo>
                          <a:pt x="0" y="804148"/>
                          <a:pt x="2858" y="772716"/>
                          <a:pt x="21908" y="706993"/>
                        </a:cubicBezTo>
                        <a:cubicBezTo>
                          <a:pt x="128588" y="336471"/>
                          <a:pt x="415290" y="72628"/>
                          <a:pt x="783908" y="5953"/>
                        </a:cubicBezTo>
                        <a:cubicBezTo>
                          <a:pt x="802482" y="2382"/>
                          <a:pt x="855881" y="417"/>
                          <a:pt x="915576" y="60"/>
                        </a:cubicBezTo>
                        <a:close/>
                      </a:path>
                    </a:pathLst>
                  </a:custGeom>
                  <a:solidFill>
                    <a:schemeClr val="bg1"/>
                  </a:solidFill>
                  <a:ln w="1860" cap="flat">
                    <a:noFill/>
                    <a:prstDash val="solid"/>
                    <a:miter/>
                  </a:ln>
                </p:spPr>
                <p:txBody>
                  <a:bodyPr rtlCol="0" anchor="ctr"/>
                  <a:lstStyle/>
                  <a:p>
                    <a:endParaRPr lang="zh-CN" altLang="en-US" sz="2000" b="1"/>
                  </a:p>
                </p:txBody>
              </p:sp>
            </p:grpSp>
          </p:grpSp>
        </p:grpSp>
      </p:grpSp>
      <p:grpSp>
        <p:nvGrpSpPr>
          <p:cNvPr id="110" name="Group 22"/>
          <p:cNvGrpSpPr/>
          <p:nvPr/>
        </p:nvGrpSpPr>
        <p:grpSpPr>
          <a:xfrm>
            <a:off x="1856695" y="1997944"/>
            <a:ext cx="2657080" cy="2985052"/>
            <a:chOff x="3318424" y="2308076"/>
            <a:chExt cx="3743894" cy="4206014"/>
          </a:xfrm>
          <a:effectLst>
            <a:glow rad="508000">
              <a:schemeClr val="bg1"/>
            </a:glow>
          </a:effectLst>
        </p:grpSpPr>
        <p:sp>
          <p:nvSpPr>
            <p:cNvPr id="195" name="Shape 28"/>
            <p:cNvSpPr/>
            <p:nvPr/>
          </p:nvSpPr>
          <p:spPr>
            <a:xfrm>
              <a:off x="3318424" y="4814001"/>
              <a:ext cx="3743894" cy="1698834"/>
            </a:xfrm>
            <a:custGeom>
              <a:avLst/>
              <a:gdLst/>
              <a:ahLst/>
              <a:cxnLst>
                <a:cxn ang="0">
                  <a:pos x="wd2" y="hd2"/>
                </a:cxn>
                <a:cxn ang="5400000">
                  <a:pos x="wd2" y="hd2"/>
                </a:cxn>
                <a:cxn ang="10800000">
                  <a:pos x="wd2" y="hd2"/>
                </a:cxn>
                <a:cxn ang="16200000">
                  <a:pos x="wd2" y="hd2"/>
                </a:cxn>
              </a:cxnLst>
              <a:rect l="0" t="0" r="r" b="b"/>
              <a:pathLst>
                <a:path w="21600" h="21600" extrusionOk="0">
                  <a:moveTo>
                    <a:pt x="8641" y="0"/>
                  </a:moveTo>
                  <a:cubicBezTo>
                    <a:pt x="3867" y="4612"/>
                    <a:pt x="2435" y="7070"/>
                    <a:pt x="1869" y="8174"/>
                  </a:cubicBezTo>
                  <a:cubicBezTo>
                    <a:pt x="997" y="9875"/>
                    <a:pt x="514" y="16216"/>
                    <a:pt x="0" y="21600"/>
                  </a:cubicBezTo>
                  <a:lnTo>
                    <a:pt x="10800" y="21600"/>
                  </a:lnTo>
                  <a:lnTo>
                    <a:pt x="21600" y="21600"/>
                  </a:lnTo>
                  <a:cubicBezTo>
                    <a:pt x="21086" y="16216"/>
                    <a:pt x="20603" y="9875"/>
                    <a:pt x="19731" y="8174"/>
                  </a:cubicBezTo>
                  <a:cubicBezTo>
                    <a:pt x="19165" y="7070"/>
                    <a:pt x="17785" y="4675"/>
                    <a:pt x="13012" y="62"/>
                  </a:cubicBezTo>
                  <a:cubicBezTo>
                    <a:pt x="13012" y="62"/>
                    <a:pt x="8641" y="0"/>
                    <a:pt x="8641" y="0"/>
                  </a:cubicBezTo>
                  <a:close/>
                </a:path>
              </a:pathLst>
            </a:custGeom>
            <a:solidFill>
              <a:srgbClr val="FEE4D6"/>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p>
          </p:txBody>
        </p:sp>
        <p:sp>
          <p:nvSpPr>
            <p:cNvPr id="196" name="Shape 29"/>
            <p:cNvSpPr/>
            <p:nvPr/>
          </p:nvSpPr>
          <p:spPr>
            <a:xfrm>
              <a:off x="3318424" y="4814001"/>
              <a:ext cx="3743894" cy="1698834"/>
            </a:xfrm>
            <a:custGeom>
              <a:avLst/>
              <a:gdLst/>
              <a:ahLst/>
              <a:cxnLst>
                <a:cxn ang="0">
                  <a:pos x="wd2" y="hd2"/>
                </a:cxn>
                <a:cxn ang="5400000">
                  <a:pos x="wd2" y="hd2"/>
                </a:cxn>
                <a:cxn ang="10800000">
                  <a:pos x="wd2" y="hd2"/>
                </a:cxn>
                <a:cxn ang="16200000">
                  <a:pos x="wd2" y="hd2"/>
                </a:cxn>
              </a:cxnLst>
              <a:rect l="0" t="0" r="r" b="b"/>
              <a:pathLst>
                <a:path w="21600" h="21600" extrusionOk="0">
                  <a:moveTo>
                    <a:pt x="8641" y="0"/>
                  </a:moveTo>
                  <a:cubicBezTo>
                    <a:pt x="3867" y="4612"/>
                    <a:pt x="2435" y="7070"/>
                    <a:pt x="1869" y="8174"/>
                  </a:cubicBezTo>
                  <a:cubicBezTo>
                    <a:pt x="997" y="9875"/>
                    <a:pt x="514" y="16216"/>
                    <a:pt x="0" y="21600"/>
                  </a:cubicBezTo>
                  <a:lnTo>
                    <a:pt x="10800" y="21600"/>
                  </a:lnTo>
                  <a:lnTo>
                    <a:pt x="21600" y="21600"/>
                  </a:lnTo>
                  <a:cubicBezTo>
                    <a:pt x="21086" y="16216"/>
                    <a:pt x="20603" y="9875"/>
                    <a:pt x="19731" y="8174"/>
                  </a:cubicBezTo>
                  <a:cubicBezTo>
                    <a:pt x="19165" y="7070"/>
                    <a:pt x="17785" y="4675"/>
                    <a:pt x="13012" y="62"/>
                  </a:cubicBezTo>
                  <a:cubicBezTo>
                    <a:pt x="13012" y="62"/>
                    <a:pt x="8641" y="0"/>
                    <a:pt x="8641" y="0"/>
                  </a:cubicBezTo>
                  <a:close/>
                </a:path>
              </a:pathLst>
            </a:custGeom>
            <a:solidFill>
              <a:srgbClr val="010101"/>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197" name="Shape 30"/>
            <p:cNvSpPr/>
            <p:nvPr/>
          </p:nvSpPr>
          <p:spPr>
            <a:xfrm>
              <a:off x="4786950" y="3709239"/>
              <a:ext cx="803471" cy="1488067"/>
            </a:xfrm>
            <a:custGeom>
              <a:avLst/>
              <a:gdLst/>
              <a:ahLst/>
              <a:cxnLst>
                <a:cxn ang="0">
                  <a:pos x="wd2" y="hd2"/>
                </a:cxn>
                <a:cxn ang="5400000">
                  <a:pos x="wd2" y="hd2"/>
                </a:cxn>
                <a:cxn ang="10800000">
                  <a:pos x="wd2" y="hd2"/>
                </a:cxn>
                <a:cxn ang="16200000">
                  <a:pos x="wd2" y="hd2"/>
                </a:cxn>
              </a:cxnLst>
              <a:rect l="0" t="0" r="r" b="b"/>
              <a:pathLst>
                <a:path w="21600" h="19098" extrusionOk="0">
                  <a:moveTo>
                    <a:pt x="0" y="4767"/>
                  </a:moveTo>
                  <a:lnTo>
                    <a:pt x="0" y="12647"/>
                  </a:lnTo>
                  <a:lnTo>
                    <a:pt x="0" y="16538"/>
                  </a:lnTo>
                  <a:cubicBezTo>
                    <a:pt x="5940" y="19890"/>
                    <a:pt x="15659" y="20011"/>
                    <a:pt x="21600" y="16538"/>
                  </a:cubicBezTo>
                  <a:lnTo>
                    <a:pt x="21600" y="12647"/>
                  </a:lnTo>
                  <a:lnTo>
                    <a:pt x="21600" y="4767"/>
                  </a:lnTo>
                  <a:cubicBezTo>
                    <a:pt x="21600" y="-1589"/>
                    <a:pt x="0" y="-1589"/>
                    <a:pt x="0" y="4767"/>
                  </a:cubicBezTo>
                  <a:close/>
                </a:path>
              </a:pathLst>
            </a:custGeom>
            <a:solidFill>
              <a:srgbClr val="F8DABA"/>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p>
          </p:txBody>
        </p:sp>
        <p:sp>
          <p:nvSpPr>
            <p:cNvPr id="198" name="Shape 31"/>
            <p:cNvSpPr/>
            <p:nvPr/>
          </p:nvSpPr>
          <p:spPr>
            <a:xfrm>
              <a:off x="4625277" y="5204710"/>
              <a:ext cx="1061748" cy="1305305"/>
            </a:xfrm>
            <a:custGeom>
              <a:avLst/>
              <a:gdLst/>
              <a:ahLst/>
              <a:cxnLst>
                <a:cxn ang="0">
                  <a:pos x="wd2" y="hd2"/>
                </a:cxn>
                <a:cxn ang="5400000">
                  <a:pos x="wd2" y="hd2"/>
                </a:cxn>
                <a:cxn ang="10800000">
                  <a:pos x="wd2" y="hd2"/>
                </a:cxn>
                <a:cxn ang="16200000">
                  <a:pos x="wd2" y="hd2"/>
                </a:cxn>
              </a:cxnLst>
              <a:rect l="0" t="0" r="r" b="b"/>
              <a:pathLst>
                <a:path w="21600" h="21600" extrusionOk="0">
                  <a:moveTo>
                    <a:pt x="11406" y="0"/>
                  </a:moveTo>
                  <a:cubicBezTo>
                    <a:pt x="11406" y="0"/>
                    <a:pt x="0" y="2214"/>
                    <a:pt x="0" y="2776"/>
                  </a:cubicBezTo>
                  <a:cubicBezTo>
                    <a:pt x="0" y="3337"/>
                    <a:pt x="4340" y="21600"/>
                    <a:pt x="4340" y="21600"/>
                  </a:cubicBezTo>
                  <a:lnTo>
                    <a:pt x="19825" y="21600"/>
                  </a:lnTo>
                  <a:lnTo>
                    <a:pt x="21600" y="2856"/>
                  </a:lnTo>
                  <a:cubicBezTo>
                    <a:pt x="21600" y="2856"/>
                    <a:pt x="11406" y="0"/>
                    <a:pt x="11406" y="0"/>
                  </a:cubicBezTo>
                  <a:close/>
                </a:path>
              </a:pathLst>
            </a:custGeom>
            <a:solidFill>
              <a:schemeClr val="bg2">
                <a:lumMod val="20000"/>
                <a:lumOff val="80000"/>
              </a:schemeClr>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p>
          </p:txBody>
        </p:sp>
        <p:sp>
          <p:nvSpPr>
            <p:cNvPr id="199" name="Shape 32"/>
            <p:cNvSpPr/>
            <p:nvPr/>
          </p:nvSpPr>
          <p:spPr>
            <a:xfrm>
              <a:off x="4274987" y="4827474"/>
              <a:ext cx="1818396" cy="1686616"/>
            </a:xfrm>
            <a:custGeom>
              <a:avLst/>
              <a:gdLst/>
              <a:ahLst/>
              <a:cxnLst>
                <a:cxn ang="0">
                  <a:pos x="wd2" y="hd2"/>
                </a:cxn>
                <a:cxn ang="5400000">
                  <a:pos x="wd2" y="hd2"/>
                </a:cxn>
                <a:cxn ang="10800000">
                  <a:pos x="wd2" y="hd2"/>
                </a:cxn>
                <a:cxn ang="16200000">
                  <a:pos x="wd2" y="hd2"/>
                </a:cxn>
              </a:cxnLst>
              <a:rect l="0" t="0" r="r" b="b"/>
              <a:pathLst>
                <a:path w="21600" h="21600" extrusionOk="0">
                  <a:moveTo>
                    <a:pt x="6246" y="0"/>
                  </a:moveTo>
                  <a:cubicBezTo>
                    <a:pt x="6246" y="0"/>
                    <a:pt x="4206" y="987"/>
                    <a:pt x="4206" y="987"/>
                  </a:cubicBezTo>
                  <a:lnTo>
                    <a:pt x="0" y="8023"/>
                  </a:lnTo>
                  <a:lnTo>
                    <a:pt x="4576" y="10331"/>
                  </a:lnTo>
                  <a:lnTo>
                    <a:pt x="830" y="13021"/>
                  </a:lnTo>
                  <a:lnTo>
                    <a:pt x="4751" y="21600"/>
                  </a:lnTo>
                  <a:lnTo>
                    <a:pt x="8317" y="21600"/>
                  </a:lnTo>
                  <a:lnTo>
                    <a:pt x="6246" y="2329"/>
                  </a:lnTo>
                  <a:lnTo>
                    <a:pt x="6246" y="0"/>
                  </a:lnTo>
                  <a:close/>
                  <a:moveTo>
                    <a:pt x="15379" y="0"/>
                  </a:moveTo>
                  <a:lnTo>
                    <a:pt x="15379" y="2319"/>
                  </a:lnTo>
                  <a:lnTo>
                    <a:pt x="13283" y="21589"/>
                  </a:lnTo>
                  <a:lnTo>
                    <a:pt x="16849" y="21589"/>
                  </a:lnTo>
                  <a:lnTo>
                    <a:pt x="20770" y="13005"/>
                  </a:lnTo>
                  <a:lnTo>
                    <a:pt x="17024" y="10315"/>
                  </a:lnTo>
                  <a:lnTo>
                    <a:pt x="21600" y="8012"/>
                  </a:lnTo>
                  <a:lnTo>
                    <a:pt x="17864" y="1192"/>
                  </a:lnTo>
                  <a:cubicBezTo>
                    <a:pt x="17864" y="1192"/>
                    <a:pt x="15379" y="0"/>
                    <a:pt x="15379" y="0"/>
                  </a:cubicBezTo>
                  <a:close/>
                </a:path>
              </a:pathLst>
            </a:custGeom>
            <a:solidFill>
              <a:schemeClr val="bg2">
                <a:lumMod val="50000"/>
              </a:schemeClr>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p>
          </p:txBody>
        </p:sp>
        <p:sp>
          <p:nvSpPr>
            <p:cNvPr id="200" name="Shape 33"/>
            <p:cNvSpPr/>
            <p:nvPr/>
          </p:nvSpPr>
          <p:spPr>
            <a:xfrm>
              <a:off x="4746532" y="4706220"/>
              <a:ext cx="871938" cy="855097"/>
            </a:xfrm>
            <a:custGeom>
              <a:avLst/>
              <a:gdLst/>
              <a:ahLst/>
              <a:cxnLst>
                <a:cxn ang="0">
                  <a:pos x="wd2" y="hd2"/>
                </a:cxn>
                <a:cxn ang="5400000">
                  <a:pos x="wd2" y="hd2"/>
                </a:cxn>
                <a:cxn ang="10800000">
                  <a:pos x="wd2" y="hd2"/>
                </a:cxn>
                <a:cxn ang="16200000">
                  <a:pos x="wd2" y="hd2"/>
                </a:cxn>
              </a:cxnLst>
              <a:rect l="0" t="0" r="r" b="b"/>
              <a:pathLst>
                <a:path w="21600" h="21600" extrusionOk="0">
                  <a:moveTo>
                    <a:pt x="866" y="0"/>
                  </a:moveTo>
                  <a:lnTo>
                    <a:pt x="0" y="3456"/>
                  </a:lnTo>
                  <a:lnTo>
                    <a:pt x="2430" y="21419"/>
                  </a:lnTo>
                  <a:lnTo>
                    <a:pt x="10878" y="12698"/>
                  </a:lnTo>
                  <a:cubicBezTo>
                    <a:pt x="10878" y="12698"/>
                    <a:pt x="866" y="0"/>
                    <a:pt x="866" y="0"/>
                  </a:cubicBezTo>
                  <a:close/>
                  <a:moveTo>
                    <a:pt x="20912" y="0"/>
                  </a:moveTo>
                  <a:cubicBezTo>
                    <a:pt x="20912" y="0"/>
                    <a:pt x="11014" y="12698"/>
                    <a:pt x="11014" y="12698"/>
                  </a:cubicBezTo>
                  <a:lnTo>
                    <a:pt x="19316" y="21600"/>
                  </a:lnTo>
                  <a:lnTo>
                    <a:pt x="21600" y="3393"/>
                  </a:lnTo>
                  <a:lnTo>
                    <a:pt x="20912" y="0"/>
                  </a:lnTo>
                  <a:close/>
                </a:path>
              </a:pathLst>
            </a:custGeom>
            <a:solidFill>
              <a:srgbClr val="FEFEFE"/>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p>
          </p:txBody>
        </p:sp>
        <p:sp>
          <p:nvSpPr>
            <p:cNvPr id="201" name="Shape 34"/>
            <p:cNvSpPr/>
            <p:nvPr/>
          </p:nvSpPr>
          <p:spPr>
            <a:xfrm>
              <a:off x="4786950" y="4531074"/>
              <a:ext cx="803471" cy="281614"/>
            </a:xfrm>
            <a:custGeom>
              <a:avLst/>
              <a:gdLst/>
              <a:ahLst/>
              <a:cxnLst>
                <a:cxn ang="0">
                  <a:pos x="wd2" y="hd2"/>
                </a:cxn>
                <a:cxn ang="5400000">
                  <a:pos x="wd2" y="hd2"/>
                </a:cxn>
                <a:cxn ang="10800000">
                  <a:pos x="wd2" y="hd2"/>
                </a:cxn>
                <a:cxn ang="16200000">
                  <a:pos x="wd2" y="hd2"/>
                </a:cxn>
              </a:cxnLst>
              <a:rect l="0" t="0" r="r" b="b"/>
              <a:pathLst>
                <a:path w="21600" h="20963" extrusionOk="0">
                  <a:moveTo>
                    <a:pt x="0" y="0"/>
                  </a:moveTo>
                  <a:lnTo>
                    <a:pt x="0" y="2158"/>
                  </a:lnTo>
                  <a:cubicBezTo>
                    <a:pt x="0" y="2158"/>
                    <a:pt x="5518" y="20291"/>
                    <a:pt x="10780" y="20946"/>
                  </a:cubicBezTo>
                  <a:cubicBezTo>
                    <a:pt x="16043" y="21600"/>
                    <a:pt x="21600" y="3389"/>
                    <a:pt x="21600" y="3389"/>
                  </a:cubicBezTo>
                  <a:lnTo>
                    <a:pt x="21600" y="74"/>
                  </a:lnTo>
                </a:path>
              </a:pathLst>
            </a:custGeom>
            <a:solidFill>
              <a:schemeClr val="accent4">
                <a:lumMod val="50000"/>
                <a:alpha val="20000"/>
              </a:schemeClr>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p>
          </p:txBody>
        </p:sp>
        <p:sp>
          <p:nvSpPr>
            <p:cNvPr id="202" name="Shape 35"/>
            <p:cNvSpPr/>
            <p:nvPr/>
          </p:nvSpPr>
          <p:spPr>
            <a:xfrm>
              <a:off x="4274986" y="2442804"/>
              <a:ext cx="1821014" cy="2281044"/>
            </a:xfrm>
            <a:custGeom>
              <a:avLst/>
              <a:gdLst/>
              <a:ahLst/>
              <a:cxnLst>
                <a:cxn ang="0">
                  <a:pos x="wd2" y="hd2"/>
                </a:cxn>
                <a:cxn ang="5400000">
                  <a:pos x="wd2" y="hd2"/>
                </a:cxn>
                <a:cxn ang="10800000">
                  <a:pos x="wd2" y="hd2"/>
                </a:cxn>
                <a:cxn ang="16200000">
                  <a:pos x="wd2" y="hd2"/>
                </a:cxn>
              </a:cxnLst>
              <a:rect l="0" t="0" r="r" b="b"/>
              <a:pathLst>
                <a:path w="21118" h="21600" extrusionOk="0">
                  <a:moveTo>
                    <a:pt x="20278" y="10141"/>
                  </a:moveTo>
                  <a:cubicBezTo>
                    <a:pt x="20540" y="5376"/>
                    <a:pt x="18889" y="0"/>
                    <a:pt x="10588" y="0"/>
                  </a:cubicBezTo>
                  <a:cubicBezTo>
                    <a:pt x="2296" y="0"/>
                    <a:pt x="639" y="5366"/>
                    <a:pt x="898" y="10126"/>
                  </a:cubicBezTo>
                  <a:cubicBezTo>
                    <a:pt x="887" y="10129"/>
                    <a:pt x="875" y="10130"/>
                    <a:pt x="865" y="10133"/>
                  </a:cubicBezTo>
                  <a:cubicBezTo>
                    <a:pt x="44" y="10353"/>
                    <a:pt x="-243" y="11471"/>
                    <a:pt x="225" y="12630"/>
                  </a:cubicBezTo>
                  <a:cubicBezTo>
                    <a:pt x="510" y="13337"/>
                    <a:pt x="1009" y="13894"/>
                    <a:pt x="1542" y="14172"/>
                  </a:cubicBezTo>
                  <a:cubicBezTo>
                    <a:pt x="1958" y="15782"/>
                    <a:pt x="2456" y="16961"/>
                    <a:pt x="2684" y="17260"/>
                  </a:cubicBezTo>
                  <a:cubicBezTo>
                    <a:pt x="3717" y="18614"/>
                    <a:pt x="8272" y="21600"/>
                    <a:pt x="10588" y="21600"/>
                  </a:cubicBezTo>
                  <a:cubicBezTo>
                    <a:pt x="12904" y="21600"/>
                    <a:pt x="17459" y="18614"/>
                    <a:pt x="18492" y="17260"/>
                  </a:cubicBezTo>
                  <a:cubicBezTo>
                    <a:pt x="18722" y="16959"/>
                    <a:pt x="19226" y="15764"/>
                    <a:pt x="19644" y="14135"/>
                  </a:cubicBezTo>
                  <a:cubicBezTo>
                    <a:pt x="20151" y="13846"/>
                    <a:pt x="20621" y="13307"/>
                    <a:pt x="20894" y="12630"/>
                  </a:cubicBezTo>
                  <a:cubicBezTo>
                    <a:pt x="21357" y="11483"/>
                    <a:pt x="21079" y="10377"/>
                    <a:pt x="20278" y="10141"/>
                  </a:cubicBezTo>
                  <a:close/>
                </a:path>
              </a:pathLst>
            </a:custGeom>
            <a:solidFill>
              <a:srgbClr val="F8DABA"/>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203" name="Shape 36"/>
            <p:cNvSpPr/>
            <p:nvPr/>
          </p:nvSpPr>
          <p:spPr>
            <a:xfrm>
              <a:off x="4315404" y="2308076"/>
              <a:ext cx="1745407" cy="1593018"/>
            </a:xfrm>
            <a:custGeom>
              <a:avLst/>
              <a:gdLst/>
              <a:ahLst/>
              <a:cxnLst>
                <a:cxn ang="0">
                  <a:pos x="wd2" y="hd2"/>
                </a:cxn>
                <a:cxn ang="5400000">
                  <a:pos x="wd2" y="hd2"/>
                </a:cxn>
                <a:cxn ang="10800000">
                  <a:pos x="wd2" y="hd2"/>
                </a:cxn>
                <a:cxn ang="16200000">
                  <a:pos x="wd2" y="hd2"/>
                </a:cxn>
              </a:cxnLst>
              <a:rect l="0" t="0" r="r" b="b"/>
              <a:pathLst>
                <a:path w="19385" h="19642" extrusionOk="0">
                  <a:moveTo>
                    <a:pt x="15765" y="2119"/>
                  </a:moveTo>
                  <a:cubicBezTo>
                    <a:pt x="11129" y="-1931"/>
                    <a:pt x="3971" y="484"/>
                    <a:pt x="1809" y="3859"/>
                  </a:cubicBezTo>
                  <a:cubicBezTo>
                    <a:pt x="-896" y="8083"/>
                    <a:pt x="61" y="14496"/>
                    <a:pt x="701" y="19314"/>
                  </a:cubicBezTo>
                  <a:cubicBezTo>
                    <a:pt x="701" y="19307"/>
                    <a:pt x="701" y="19300"/>
                    <a:pt x="701" y="19293"/>
                  </a:cubicBezTo>
                  <a:cubicBezTo>
                    <a:pt x="708" y="19342"/>
                    <a:pt x="717" y="19391"/>
                    <a:pt x="729" y="19443"/>
                  </a:cubicBezTo>
                  <a:cubicBezTo>
                    <a:pt x="738" y="19482"/>
                    <a:pt x="815" y="19593"/>
                    <a:pt x="830" y="19624"/>
                  </a:cubicBezTo>
                  <a:cubicBezTo>
                    <a:pt x="853" y="19669"/>
                    <a:pt x="1021" y="19620"/>
                    <a:pt x="1077" y="19590"/>
                  </a:cubicBezTo>
                  <a:cubicBezTo>
                    <a:pt x="1097" y="19579"/>
                    <a:pt x="1106" y="19550"/>
                    <a:pt x="1107" y="19525"/>
                  </a:cubicBezTo>
                  <a:cubicBezTo>
                    <a:pt x="1133" y="19100"/>
                    <a:pt x="1109" y="18257"/>
                    <a:pt x="1109" y="18247"/>
                  </a:cubicBezTo>
                  <a:cubicBezTo>
                    <a:pt x="1058" y="17585"/>
                    <a:pt x="928" y="16946"/>
                    <a:pt x="840" y="16298"/>
                  </a:cubicBezTo>
                  <a:cubicBezTo>
                    <a:pt x="1274" y="13260"/>
                    <a:pt x="2559" y="12622"/>
                    <a:pt x="3232" y="8958"/>
                  </a:cubicBezTo>
                  <a:cubicBezTo>
                    <a:pt x="3374" y="8713"/>
                    <a:pt x="3526" y="8475"/>
                    <a:pt x="3686" y="8244"/>
                  </a:cubicBezTo>
                  <a:cubicBezTo>
                    <a:pt x="3870" y="7978"/>
                    <a:pt x="4060" y="7722"/>
                    <a:pt x="4283" y="7495"/>
                  </a:cubicBezTo>
                  <a:cubicBezTo>
                    <a:pt x="4399" y="7416"/>
                    <a:pt x="4512" y="7330"/>
                    <a:pt x="4621" y="7237"/>
                  </a:cubicBezTo>
                  <a:cubicBezTo>
                    <a:pt x="7116" y="6222"/>
                    <a:pt x="9688" y="7439"/>
                    <a:pt x="12043" y="8507"/>
                  </a:cubicBezTo>
                  <a:cubicBezTo>
                    <a:pt x="12944" y="8915"/>
                    <a:pt x="13954" y="9397"/>
                    <a:pt x="14947" y="9311"/>
                  </a:cubicBezTo>
                  <a:cubicBezTo>
                    <a:pt x="15372" y="9275"/>
                    <a:pt x="15697" y="8964"/>
                    <a:pt x="15729" y="8566"/>
                  </a:cubicBezTo>
                  <a:cubicBezTo>
                    <a:pt x="16856" y="12315"/>
                    <a:pt x="17785" y="14054"/>
                    <a:pt x="18333" y="16803"/>
                  </a:cubicBezTo>
                  <a:cubicBezTo>
                    <a:pt x="18258" y="17280"/>
                    <a:pt x="18177" y="17757"/>
                    <a:pt x="18140" y="18247"/>
                  </a:cubicBezTo>
                  <a:cubicBezTo>
                    <a:pt x="18139" y="18257"/>
                    <a:pt x="18116" y="19100"/>
                    <a:pt x="18141" y="19525"/>
                  </a:cubicBezTo>
                  <a:cubicBezTo>
                    <a:pt x="18143" y="19550"/>
                    <a:pt x="18152" y="19579"/>
                    <a:pt x="18172" y="19590"/>
                  </a:cubicBezTo>
                  <a:cubicBezTo>
                    <a:pt x="18228" y="19620"/>
                    <a:pt x="18396" y="19669"/>
                    <a:pt x="18418" y="19624"/>
                  </a:cubicBezTo>
                  <a:cubicBezTo>
                    <a:pt x="18433" y="19593"/>
                    <a:pt x="18510" y="19482"/>
                    <a:pt x="18520" y="19443"/>
                  </a:cubicBezTo>
                  <a:cubicBezTo>
                    <a:pt x="18562" y="19259"/>
                    <a:pt x="18570" y="19105"/>
                    <a:pt x="18579" y="18921"/>
                  </a:cubicBezTo>
                  <a:cubicBezTo>
                    <a:pt x="18607" y="18680"/>
                    <a:pt x="18645" y="18423"/>
                    <a:pt x="18674" y="18163"/>
                  </a:cubicBezTo>
                  <a:cubicBezTo>
                    <a:pt x="19389" y="15189"/>
                    <a:pt x="20704" y="3397"/>
                    <a:pt x="15765" y="2119"/>
                  </a:cubicBezTo>
                  <a:close/>
                </a:path>
              </a:pathLst>
            </a:custGeom>
            <a:solidFill>
              <a:schemeClr val="tx1"/>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204" name="Shape 37"/>
            <p:cNvSpPr/>
            <p:nvPr/>
          </p:nvSpPr>
          <p:spPr>
            <a:xfrm>
              <a:off x="4786950" y="4692747"/>
              <a:ext cx="803471" cy="514560"/>
            </a:xfrm>
            <a:custGeom>
              <a:avLst/>
              <a:gdLst/>
              <a:ahLst/>
              <a:cxnLst>
                <a:cxn ang="0">
                  <a:pos x="wd2" y="hd2"/>
                </a:cxn>
                <a:cxn ang="5400000">
                  <a:pos x="wd2" y="hd2"/>
                </a:cxn>
                <a:cxn ang="10800000">
                  <a:pos x="wd2" y="hd2"/>
                </a:cxn>
                <a:cxn ang="16200000">
                  <a:pos x="wd2" y="hd2"/>
                </a:cxn>
              </a:cxnLst>
              <a:rect l="0" t="0" r="r" b="b"/>
              <a:pathLst>
                <a:path w="21600" h="21600" extrusionOk="0">
                  <a:moveTo>
                    <a:pt x="0" y="503"/>
                  </a:moveTo>
                  <a:lnTo>
                    <a:pt x="10857" y="21600"/>
                  </a:lnTo>
                  <a:lnTo>
                    <a:pt x="21600" y="503"/>
                  </a:lnTo>
                  <a:lnTo>
                    <a:pt x="21600" y="0"/>
                  </a:lnTo>
                  <a:lnTo>
                    <a:pt x="10857" y="21003"/>
                  </a:lnTo>
                  <a:lnTo>
                    <a:pt x="0" y="0"/>
                  </a:lnTo>
                  <a:lnTo>
                    <a:pt x="0" y="503"/>
                  </a:lnTo>
                </a:path>
              </a:pathLst>
            </a:custGeom>
            <a:solidFill>
              <a:srgbClr val="010101">
                <a:alpha val="5000"/>
              </a:srgbClr>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p>
          </p:txBody>
        </p:sp>
        <p:sp>
          <p:nvSpPr>
            <p:cNvPr id="205" name="Shape 38"/>
            <p:cNvSpPr/>
            <p:nvPr/>
          </p:nvSpPr>
          <p:spPr>
            <a:xfrm>
              <a:off x="4975568" y="5204710"/>
              <a:ext cx="428180" cy="1300538"/>
            </a:xfrm>
            <a:custGeom>
              <a:avLst/>
              <a:gdLst/>
              <a:ahLst/>
              <a:cxnLst>
                <a:cxn ang="0">
                  <a:pos x="wd2" y="hd2"/>
                </a:cxn>
                <a:cxn ang="5400000">
                  <a:pos x="wd2" y="hd2"/>
                </a:cxn>
                <a:cxn ang="10800000">
                  <a:pos x="wd2" y="hd2"/>
                </a:cxn>
                <a:cxn ang="16200000">
                  <a:pos x="wd2" y="hd2"/>
                </a:cxn>
              </a:cxnLst>
              <a:rect l="0" t="0" r="r" b="b"/>
              <a:pathLst>
                <a:path w="21600" h="21600" extrusionOk="0">
                  <a:moveTo>
                    <a:pt x="10853" y="0"/>
                  </a:moveTo>
                  <a:lnTo>
                    <a:pt x="2039" y="3091"/>
                  </a:lnTo>
                  <a:lnTo>
                    <a:pt x="6945" y="5594"/>
                  </a:lnTo>
                  <a:lnTo>
                    <a:pt x="0" y="21600"/>
                  </a:lnTo>
                  <a:cubicBezTo>
                    <a:pt x="0" y="21600"/>
                    <a:pt x="21600" y="21600"/>
                    <a:pt x="21600" y="21600"/>
                  </a:cubicBezTo>
                  <a:lnTo>
                    <a:pt x="14634" y="5594"/>
                  </a:lnTo>
                  <a:lnTo>
                    <a:pt x="14570" y="5594"/>
                  </a:lnTo>
                  <a:cubicBezTo>
                    <a:pt x="14570" y="5594"/>
                    <a:pt x="19476" y="3091"/>
                    <a:pt x="19476" y="3091"/>
                  </a:cubicBezTo>
                  <a:lnTo>
                    <a:pt x="10853" y="0"/>
                  </a:lnTo>
                  <a:close/>
                </a:path>
              </a:pathLst>
            </a:custGeom>
            <a:solidFill>
              <a:schemeClr val="accent1"/>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p>
          </p:txBody>
        </p:sp>
        <p:sp>
          <p:nvSpPr>
            <p:cNvPr id="206" name="Shape 39"/>
            <p:cNvSpPr/>
            <p:nvPr/>
          </p:nvSpPr>
          <p:spPr>
            <a:xfrm>
              <a:off x="5258495" y="5541528"/>
              <a:ext cx="717" cy="493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lnTo>
                    <a:pt x="21302" y="21600"/>
                  </a:lnTo>
                  <a:cubicBezTo>
                    <a:pt x="21302" y="21600"/>
                    <a:pt x="21600" y="21600"/>
                    <a:pt x="21600" y="21600"/>
                  </a:cubicBezTo>
                  <a:close/>
                </a:path>
              </a:pathLst>
            </a:custGeom>
            <a:solidFill>
              <a:srgbClr val="008BC2"/>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p>
          </p:txBody>
        </p:sp>
        <p:sp>
          <p:nvSpPr>
            <p:cNvPr id="207" name="Shape 40"/>
            <p:cNvSpPr/>
            <p:nvPr/>
          </p:nvSpPr>
          <p:spPr>
            <a:xfrm>
              <a:off x="5110295" y="5541528"/>
              <a:ext cx="715" cy="493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49" y="21600"/>
                  </a:lnTo>
                  <a:lnTo>
                    <a:pt x="21600" y="0"/>
                  </a:lnTo>
                  <a:cubicBezTo>
                    <a:pt x="21600" y="0"/>
                    <a:pt x="0" y="21600"/>
                    <a:pt x="0" y="21600"/>
                  </a:cubicBezTo>
                  <a:close/>
                </a:path>
              </a:pathLst>
            </a:custGeom>
            <a:solidFill>
              <a:srgbClr val="008BC2"/>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p>
          </p:txBody>
        </p:sp>
        <p:sp>
          <p:nvSpPr>
            <p:cNvPr id="208" name="Oval 18"/>
            <p:cNvSpPr/>
            <p:nvPr/>
          </p:nvSpPr>
          <p:spPr>
            <a:xfrm>
              <a:off x="4741345" y="3572359"/>
              <a:ext cx="157376" cy="214030"/>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9" name="Oval 19"/>
            <p:cNvSpPr/>
            <p:nvPr/>
          </p:nvSpPr>
          <p:spPr>
            <a:xfrm>
              <a:off x="5446516" y="3572359"/>
              <a:ext cx="157376" cy="214030"/>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0" name="Shape 27"/>
            <p:cNvSpPr/>
            <p:nvPr/>
          </p:nvSpPr>
          <p:spPr>
            <a:xfrm>
              <a:off x="4454778" y="3469173"/>
              <a:ext cx="1442326" cy="518512"/>
            </a:xfrm>
            <a:custGeom>
              <a:avLst/>
              <a:gdLst/>
              <a:ahLst/>
              <a:cxnLst>
                <a:cxn ang="0">
                  <a:pos x="wd2" y="hd2"/>
                </a:cxn>
                <a:cxn ang="5400000">
                  <a:pos x="wd2" y="hd2"/>
                </a:cxn>
                <a:cxn ang="10800000">
                  <a:pos x="wd2" y="hd2"/>
                </a:cxn>
                <a:cxn ang="16200000">
                  <a:pos x="wd2" y="hd2"/>
                </a:cxn>
              </a:cxnLst>
              <a:rect l="0" t="0" r="r" b="b"/>
              <a:pathLst>
                <a:path w="21562" h="21248" extrusionOk="0">
                  <a:moveTo>
                    <a:pt x="5305" y="144"/>
                  </a:moveTo>
                  <a:cubicBezTo>
                    <a:pt x="3489" y="-121"/>
                    <a:pt x="1083" y="507"/>
                    <a:pt x="639" y="924"/>
                  </a:cubicBezTo>
                  <a:cubicBezTo>
                    <a:pt x="68" y="1466"/>
                    <a:pt x="51" y="1605"/>
                    <a:pt x="10" y="2879"/>
                  </a:cubicBezTo>
                  <a:cubicBezTo>
                    <a:pt x="-29" y="4150"/>
                    <a:pt x="31" y="5247"/>
                    <a:pt x="359" y="5572"/>
                  </a:cubicBezTo>
                  <a:cubicBezTo>
                    <a:pt x="810" y="6016"/>
                    <a:pt x="795" y="7721"/>
                    <a:pt x="1043" y="12609"/>
                  </a:cubicBezTo>
                  <a:cubicBezTo>
                    <a:pt x="1265" y="17060"/>
                    <a:pt x="1890" y="20575"/>
                    <a:pt x="4741" y="21197"/>
                  </a:cubicBezTo>
                  <a:cubicBezTo>
                    <a:pt x="4886" y="21232"/>
                    <a:pt x="5027" y="21244"/>
                    <a:pt x="5165" y="21248"/>
                  </a:cubicBezTo>
                  <a:lnTo>
                    <a:pt x="5174" y="20006"/>
                  </a:lnTo>
                  <a:cubicBezTo>
                    <a:pt x="3864" y="20035"/>
                    <a:pt x="2407" y="18677"/>
                    <a:pt x="1917" y="15901"/>
                  </a:cubicBezTo>
                  <a:cubicBezTo>
                    <a:pt x="1228" y="12006"/>
                    <a:pt x="1132" y="4138"/>
                    <a:pt x="2091" y="2489"/>
                  </a:cubicBezTo>
                  <a:cubicBezTo>
                    <a:pt x="2505" y="1778"/>
                    <a:pt x="3878" y="1286"/>
                    <a:pt x="5298" y="1464"/>
                  </a:cubicBezTo>
                  <a:cubicBezTo>
                    <a:pt x="5298" y="1464"/>
                    <a:pt x="5305" y="144"/>
                    <a:pt x="5305" y="144"/>
                  </a:cubicBezTo>
                  <a:close/>
                  <a:moveTo>
                    <a:pt x="10766" y="2662"/>
                  </a:moveTo>
                  <a:cubicBezTo>
                    <a:pt x="10134" y="2704"/>
                    <a:pt x="7548" y="659"/>
                    <a:pt x="5709" y="224"/>
                  </a:cubicBezTo>
                  <a:cubicBezTo>
                    <a:pt x="5578" y="191"/>
                    <a:pt x="5444" y="163"/>
                    <a:pt x="5305" y="144"/>
                  </a:cubicBezTo>
                  <a:lnTo>
                    <a:pt x="5298" y="1464"/>
                  </a:lnTo>
                  <a:cubicBezTo>
                    <a:pt x="6793" y="1651"/>
                    <a:pt x="8341" y="2579"/>
                    <a:pt x="8871" y="4768"/>
                  </a:cubicBezTo>
                  <a:cubicBezTo>
                    <a:pt x="9742" y="8357"/>
                    <a:pt x="8178" y="17135"/>
                    <a:pt x="6764" y="19090"/>
                  </a:cubicBezTo>
                  <a:cubicBezTo>
                    <a:pt x="6335" y="19683"/>
                    <a:pt x="5769" y="19989"/>
                    <a:pt x="5174" y="20006"/>
                  </a:cubicBezTo>
                  <a:lnTo>
                    <a:pt x="5165" y="21248"/>
                  </a:lnTo>
                  <a:cubicBezTo>
                    <a:pt x="7641" y="21258"/>
                    <a:pt x="8556" y="16364"/>
                    <a:pt x="8861" y="14731"/>
                  </a:cubicBezTo>
                  <a:cubicBezTo>
                    <a:pt x="9437" y="11659"/>
                    <a:pt x="9318" y="7422"/>
                    <a:pt x="10735" y="7415"/>
                  </a:cubicBezTo>
                  <a:cubicBezTo>
                    <a:pt x="12150" y="7405"/>
                    <a:pt x="11965" y="11564"/>
                    <a:pt x="12471" y="14634"/>
                  </a:cubicBezTo>
                  <a:cubicBezTo>
                    <a:pt x="12744" y="16289"/>
                    <a:pt x="13547" y="21372"/>
                    <a:pt x="16116" y="21173"/>
                  </a:cubicBezTo>
                  <a:lnTo>
                    <a:pt x="16123" y="19935"/>
                  </a:lnTo>
                  <a:cubicBezTo>
                    <a:pt x="15490" y="19963"/>
                    <a:pt x="14887" y="19664"/>
                    <a:pt x="14446" y="19041"/>
                  </a:cubicBezTo>
                  <a:cubicBezTo>
                    <a:pt x="13076" y="17104"/>
                    <a:pt x="11705" y="8348"/>
                    <a:pt x="12657" y="4748"/>
                  </a:cubicBezTo>
                  <a:cubicBezTo>
                    <a:pt x="13229" y="2574"/>
                    <a:pt x="14766" y="1624"/>
                    <a:pt x="16248" y="1406"/>
                  </a:cubicBezTo>
                  <a:lnTo>
                    <a:pt x="16255" y="88"/>
                  </a:lnTo>
                  <a:cubicBezTo>
                    <a:pt x="16142" y="105"/>
                    <a:pt x="16030" y="128"/>
                    <a:pt x="15921" y="156"/>
                  </a:cubicBezTo>
                  <a:cubicBezTo>
                    <a:pt x="14265" y="569"/>
                    <a:pt x="12255" y="2556"/>
                    <a:pt x="10766" y="2662"/>
                  </a:cubicBezTo>
                  <a:close/>
                  <a:moveTo>
                    <a:pt x="16116" y="21173"/>
                  </a:moveTo>
                  <a:cubicBezTo>
                    <a:pt x="16215" y="21166"/>
                    <a:pt x="16318" y="21148"/>
                    <a:pt x="16423" y="21125"/>
                  </a:cubicBezTo>
                  <a:cubicBezTo>
                    <a:pt x="19286" y="20468"/>
                    <a:pt x="19992" y="16941"/>
                    <a:pt x="20313" y="12488"/>
                  </a:cubicBezTo>
                  <a:cubicBezTo>
                    <a:pt x="20667" y="7595"/>
                    <a:pt x="20690" y="5893"/>
                    <a:pt x="21151" y="5444"/>
                  </a:cubicBezTo>
                  <a:cubicBezTo>
                    <a:pt x="21489" y="5110"/>
                    <a:pt x="21571" y="4017"/>
                    <a:pt x="21561" y="2741"/>
                  </a:cubicBezTo>
                  <a:cubicBezTo>
                    <a:pt x="21549" y="1471"/>
                    <a:pt x="21534" y="1333"/>
                    <a:pt x="20976" y="803"/>
                  </a:cubicBezTo>
                  <a:cubicBezTo>
                    <a:pt x="20534" y="379"/>
                    <a:pt x="18089" y="-228"/>
                    <a:pt x="16255" y="88"/>
                  </a:cubicBezTo>
                  <a:lnTo>
                    <a:pt x="16248" y="1406"/>
                  </a:lnTo>
                  <a:cubicBezTo>
                    <a:pt x="17693" y="1190"/>
                    <a:pt x="19086" y="1666"/>
                    <a:pt x="19490" y="2383"/>
                  </a:cubicBezTo>
                  <a:cubicBezTo>
                    <a:pt x="20409" y="4014"/>
                    <a:pt x="20141" y="11890"/>
                    <a:pt x="19366" y="15791"/>
                  </a:cubicBezTo>
                  <a:cubicBezTo>
                    <a:pt x="18828" y="18500"/>
                    <a:pt x="17405" y="19877"/>
                    <a:pt x="16123" y="19935"/>
                  </a:cubicBezTo>
                  <a:cubicBezTo>
                    <a:pt x="16123" y="19935"/>
                    <a:pt x="16116" y="21173"/>
                    <a:pt x="16116" y="21173"/>
                  </a:cubicBezTo>
                  <a:close/>
                </a:path>
              </a:pathLst>
            </a:custGeom>
            <a:solidFill>
              <a:schemeClr val="tx1"/>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p>
          </p:txBody>
        </p:sp>
        <p:sp>
          <p:nvSpPr>
            <p:cNvPr id="211" name="Shape 11"/>
            <p:cNvSpPr/>
            <p:nvPr/>
          </p:nvSpPr>
          <p:spPr>
            <a:xfrm>
              <a:off x="4923011" y="4250413"/>
              <a:ext cx="505859" cy="158729"/>
            </a:xfrm>
            <a:custGeom>
              <a:avLst/>
              <a:gdLst/>
              <a:ahLst/>
              <a:cxnLst>
                <a:cxn ang="0">
                  <a:pos x="wd2" y="hd2"/>
                </a:cxn>
                <a:cxn ang="5400000">
                  <a:pos x="wd2" y="hd2"/>
                </a:cxn>
                <a:cxn ang="10800000">
                  <a:pos x="wd2" y="hd2"/>
                </a:cxn>
                <a:cxn ang="16200000">
                  <a:pos x="wd2" y="hd2"/>
                </a:cxn>
              </a:cxnLst>
              <a:rect l="0" t="0" r="r" b="b"/>
              <a:pathLst>
                <a:path w="21600" h="21440" extrusionOk="0">
                  <a:moveTo>
                    <a:pt x="0" y="0"/>
                  </a:moveTo>
                  <a:cubicBezTo>
                    <a:pt x="0" y="0"/>
                    <a:pt x="347" y="593"/>
                    <a:pt x="955" y="1632"/>
                  </a:cubicBezTo>
                  <a:cubicBezTo>
                    <a:pt x="1247" y="2173"/>
                    <a:pt x="1631" y="2663"/>
                    <a:pt x="2030" y="3376"/>
                  </a:cubicBezTo>
                  <a:cubicBezTo>
                    <a:pt x="2456" y="3951"/>
                    <a:pt x="2909" y="4717"/>
                    <a:pt x="3424" y="5351"/>
                  </a:cubicBezTo>
                  <a:cubicBezTo>
                    <a:pt x="3928" y="6069"/>
                    <a:pt x="4476" y="6750"/>
                    <a:pt x="5057" y="7375"/>
                  </a:cubicBezTo>
                  <a:cubicBezTo>
                    <a:pt x="5623" y="8138"/>
                    <a:pt x="6253" y="8506"/>
                    <a:pt x="6868" y="9175"/>
                  </a:cubicBezTo>
                  <a:cubicBezTo>
                    <a:pt x="7508" y="9482"/>
                    <a:pt x="8142" y="10203"/>
                    <a:pt x="8807" y="10315"/>
                  </a:cubicBezTo>
                  <a:cubicBezTo>
                    <a:pt x="9136" y="10449"/>
                    <a:pt x="9467" y="10583"/>
                    <a:pt x="9799" y="10718"/>
                  </a:cubicBezTo>
                  <a:lnTo>
                    <a:pt x="10800" y="10737"/>
                  </a:lnTo>
                  <a:cubicBezTo>
                    <a:pt x="11470" y="10990"/>
                    <a:pt x="12129" y="10422"/>
                    <a:pt x="12790" y="10364"/>
                  </a:cubicBezTo>
                  <a:cubicBezTo>
                    <a:pt x="13447" y="10140"/>
                    <a:pt x="14080" y="9485"/>
                    <a:pt x="14717" y="9174"/>
                  </a:cubicBezTo>
                  <a:cubicBezTo>
                    <a:pt x="15340" y="8645"/>
                    <a:pt x="15932" y="7871"/>
                    <a:pt x="16519" y="7340"/>
                  </a:cubicBezTo>
                  <a:cubicBezTo>
                    <a:pt x="16819" y="7124"/>
                    <a:pt x="17088" y="6691"/>
                    <a:pt x="17354" y="6293"/>
                  </a:cubicBezTo>
                  <a:cubicBezTo>
                    <a:pt x="17624" y="5914"/>
                    <a:pt x="17885" y="5547"/>
                    <a:pt x="18135" y="5196"/>
                  </a:cubicBezTo>
                  <a:cubicBezTo>
                    <a:pt x="18641" y="4493"/>
                    <a:pt x="19138" y="3987"/>
                    <a:pt x="19530" y="3201"/>
                  </a:cubicBezTo>
                  <a:cubicBezTo>
                    <a:pt x="19930" y="2472"/>
                    <a:pt x="20302" y="1916"/>
                    <a:pt x="20607" y="1432"/>
                  </a:cubicBezTo>
                  <a:cubicBezTo>
                    <a:pt x="21219" y="476"/>
                    <a:pt x="21600" y="0"/>
                    <a:pt x="21600" y="0"/>
                  </a:cubicBezTo>
                  <a:cubicBezTo>
                    <a:pt x="21600" y="0"/>
                    <a:pt x="21387" y="1175"/>
                    <a:pt x="20960" y="3110"/>
                  </a:cubicBezTo>
                  <a:cubicBezTo>
                    <a:pt x="20745" y="4071"/>
                    <a:pt x="20485" y="5270"/>
                    <a:pt x="20162" y="6555"/>
                  </a:cubicBezTo>
                  <a:cubicBezTo>
                    <a:pt x="19860" y="7947"/>
                    <a:pt x="19444" y="9174"/>
                    <a:pt x="18983" y="10533"/>
                  </a:cubicBezTo>
                  <a:cubicBezTo>
                    <a:pt x="18511" y="11811"/>
                    <a:pt x="18036" y="13499"/>
                    <a:pt x="17426" y="14645"/>
                  </a:cubicBezTo>
                  <a:cubicBezTo>
                    <a:pt x="16821" y="15804"/>
                    <a:pt x="16188" y="17184"/>
                    <a:pt x="15484" y="18205"/>
                  </a:cubicBezTo>
                  <a:cubicBezTo>
                    <a:pt x="15121" y="18633"/>
                    <a:pt x="14753" y="19068"/>
                    <a:pt x="14380" y="19509"/>
                  </a:cubicBezTo>
                  <a:cubicBezTo>
                    <a:pt x="14003" y="19906"/>
                    <a:pt x="13628" y="20468"/>
                    <a:pt x="13225" y="20590"/>
                  </a:cubicBezTo>
                  <a:cubicBezTo>
                    <a:pt x="12428" y="20969"/>
                    <a:pt x="11614" y="21600"/>
                    <a:pt x="10792" y="21403"/>
                  </a:cubicBezTo>
                  <a:lnTo>
                    <a:pt x="9563" y="21254"/>
                  </a:lnTo>
                  <a:cubicBezTo>
                    <a:pt x="9160" y="21063"/>
                    <a:pt x="8761" y="20765"/>
                    <a:pt x="8365" y="20520"/>
                  </a:cubicBezTo>
                  <a:cubicBezTo>
                    <a:pt x="7967" y="20304"/>
                    <a:pt x="7579" y="19989"/>
                    <a:pt x="7209" y="19502"/>
                  </a:cubicBezTo>
                  <a:cubicBezTo>
                    <a:pt x="6835" y="19074"/>
                    <a:pt x="6468" y="18649"/>
                    <a:pt x="6111" y="18188"/>
                  </a:cubicBezTo>
                  <a:cubicBezTo>
                    <a:pt x="5423" y="17040"/>
                    <a:pt x="4745" y="16055"/>
                    <a:pt x="4169" y="14678"/>
                  </a:cubicBezTo>
                  <a:cubicBezTo>
                    <a:pt x="3880" y="14015"/>
                    <a:pt x="3599" y="13370"/>
                    <a:pt x="3327" y="12747"/>
                  </a:cubicBezTo>
                  <a:cubicBezTo>
                    <a:pt x="3072" y="12034"/>
                    <a:pt x="2827" y="11346"/>
                    <a:pt x="2591" y="10685"/>
                  </a:cubicBezTo>
                  <a:cubicBezTo>
                    <a:pt x="2118" y="9396"/>
                    <a:pt x="1746" y="7905"/>
                    <a:pt x="1402" y="6715"/>
                  </a:cubicBezTo>
                  <a:cubicBezTo>
                    <a:pt x="1074" y="5434"/>
                    <a:pt x="801" y="4297"/>
                    <a:pt x="597" y="3279"/>
                  </a:cubicBezTo>
                  <a:cubicBezTo>
                    <a:pt x="175" y="1305"/>
                    <a:pt x="0" y="0"/>
                    <a:pt x="0" y="0"/>
                  </a:cubicBezTo>
                  <a:close/>
                </a:path>
              </a:pathLst>
            </a:custGeom>
            <a:solidFill>
              <a:srgbClr val="FF0000">
                <a:alpha val="30000"/>
              </a:srgbClr>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p>
          </p:txBody>
        </p:sp>
      </p:grpSp>
      <p:grpSp>
        <p:nvGrpSpPr>
          <p:cNvPr id="111" name="Group 24"/>
          <p:cNvGrpSpPr/>
          <p:nvPr/>
        </p:nvGrpSpPr>
        <p:grpSpPr>
          <a:xfrm>
            <a:off x="4652589" y="5036590"/>
            <a:ext cx="1037507" cy="708237"/>
            <a:chOff x="6919266" y="2220701"/>
            <a:chExt cx="3741177" cy="2553852"/>
          </a:xfrm>
        </p:grpSpPr>
        <p:grpSp>
          <p:nvGrpSpPr>
            <p:cNvPr id="180" name="Group 30"/>
            <p:cNvGrpSpPr/>
            <p:nvPr/>
          </p:nvGrpSpPr>
          <p:grpSpPr>
            <a:xfrm>
              <a:off x="6919266" y="3086797"/>
              <a:ext cx="3124130" cy="1687756"/>
              <a:chOff x="6913980" y="3201803"/>
              <a:chExt cx="3124130" cy="1687756"/>
            </a:xfrm>
          </p:grpSpPr>
          <p:sp>
            <p:nvSpPr>
              <p:cNvPr id="191" name="Shape 12"/>
              <p:cNvSpPr/>
              <p:nvPr/>
            </p:nvSpPr>
            <p:spPr>
              <a:xfrm>
                <a:off x="6913980" y="3488884"/>
                <a:ext cx="3124130" cy="1329176"/>
              </a:xfrm>
              <a:custGeom>
                <a:avLst/>
                <a:gdLst/>
                <a:ahLst/>
                <a:cxnLst>
                  <a:cxn ang="0">
                    <a:pos x="wd2" y="hd2"/>
                  </a:cxn>
                  <a:cxn ang="5400000">
                    <a:pos x="wd2" y="hd2"/>
                  </a:cxn>
                  <a:cxn ang="10800000">
                    <a:pos x="wd2" y="hd2"/>
                  </a:cxn>
                  <a:cxn ang="16200000">
                    <a:pos x="wd2" y="hd2"/>
                  </a:cxn>
                </a:cxnLst>
                <a:rect l="0" t="0" r="r" b="b"/>
                <a:pathLst>
                  <a:path w="21600" h="21600" extrusionOk="0">
                    <a:moveTo>
                      <a:pt x="0" y="5911"/>
                    </a:moveTo>
                    <a:lnTo>
                      <a:pt x="10377" y="21600"/>
                    </a:lnTo>
                    <a:lnTo>
                      <a:pt x="21600" y="14635"/>
                    </a:lnTo>
                    <a:lnTo>
                      <a:pt x="11291" y="0"/>
                    </a:lnTo>
                    <a:cubicBezTo>
                      <a:pt x="11291" y="0"/>
                      <a:pt x="0" y="5911"/>
                      <a:pt x="0" y="5911"/>
                    </a:cubicBezTo>
                    <a:close/>
                  </a:path>
                </a:pathLst>
              </a:custGeom>
              <a:solidFill>
                <a:schemeClr val="tx2">
                  <a:lumMod val="75000"/>
                </a:schemeClr>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p>
            </p:txBody>
          </p:sp>
          <p:sp>
            <p:nvSpPr>
              <p:cNvPr id="192" name="Shape 13"/>
              <p:cNvSpPr/>
              <p:nvPr/>
            </p:nvSpPr>
            <p:spPr>
              <a:xfrm>
                <a:off x="7014632" y="3623902"/>
                <a:ext cx="1500943" cy="12656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5123"/>
                    </a:lnTo>
                    <a:lnTo>
                      <a:pt x="21600" y="21600"/>
                    </a:lnTo>
                    <a:lnTo>
                      <a:pt x="21600" y="16477"/>
                    </a:lnTo>
                    <a:cubicBezTo>
                      <a:pt x="21600" y="16477"/>
                      <a:pt x="0" y="0"/>
                      <a:pt x="0" y="0"/>
                    </a:cubicBezTo>
                    <a:close/>
                  </a:path>
                </a:pathLst>
              </a:custGeom>
              <a:solidFill>
                <a:schemeClr val="tx2">
                  <a:lumMod val="75000"/>
                </a:schemeClr>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p>
            </p:txBody>
          </p:sp>
          <p:sp>
            <p:nvSpPr>
              <p:cNvPr id="193" name="Shape 14"/>
              <p:cNvSpPr/>
              <p:nvPr/>
            </p:nvSpPr>
            <p:spPr>
              <a:xfrm>
                <a:off x="8410004" y="4107929"/>
                <a:ext cx="1533061" cy="675796"/>
              </a:xfrm>
              <a:custGeom>
                <a:avLst/>
                <a:gdLst/>
                <a:ahLst/>
                <a:cxnLst>
                  <a:cxn ang="0">
                    <a:pos x="wd2" y="hd2"/>
                  </a:cxn>
                  <a:cxn ang="5400000">
                    <a:pos x="wd2" y="hd2"/>
                  </a:cxn>
                  <a:cxn ang="10800000">
                    <a:pos x="wd2" y="hd2"/>
                  </a:cxn>
                  <a:cxn ang="16200000">
                    <a:pos x="wd2" y="hd2"/>
                  </a:cxn>
                </a:cxnLst>
                <a:rect l="0" t="0" r="r" b="b"/>
                <a:pathLst>
                  <a:path w="21600" h="21600" extrusionOk="0">
                    <a:moveTo>
                      <a:pt x="21600" y="8380"/>
                    </a:moveTo>
                    <a:lnTo>
                      <a:pt x="21600" y="0"/>
                    </a:lnTo>
                    <a:lnTo>
                      <a:pt x="0" y="13122"/>
                    </a:lnTo>
                    <a:lnTo>
                      <a:pt x="0" y="21600"/>
                    </a:lnTo>
                    <a:cubicBezTo>
                      <a:pt x="0" y="21600"/>
                      <a:pt x="21600" y="8380"/>
                      <a:pt x="21600" y="8380"/>
                    </a:cubicBezTo>
                    <a:close/>
                  </a:path>
                </a:pathLst>
              </a:custGeom>
              <a:solidFill>
                <a:schemeClr val="bg2">
                  <a:lumMod val="20000"/>
                  <a:lumOff val="80000"/>
                </a:schemeClr>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p>
            </p:txBody>
          </p:sp>
          <p:sp>
            <p:nvSpPr>
              <p:cNvPr id="194" name="Shape 15"/>
              <p:cNvSpPr/>
              <p:nvPr/>
            </p:nvSpPr>
            <p:spPr>
              <a:xfrm>
                <a:off x="6913980" y="3201803"/>
                <a:ext cx="3124130" cy="1329169"/>
              </a:xfrm>
              <a:custGeom>
                <a:avLst/>
                <a:gdLst/>
                <a:ahLst/>
                <a:cxnLst>
                  <a:cxn ang="0">
                    <a:pos x="wd2" y="hd2"/>
                  </a:cxn>
                  <a:cxn ang="5400000">
                    <a:pos x="wd2" y="hd2"/>
                  </a:cxn>
                  <a:cxn ang="10800000">
                    <a:pos x="wd2" y="hd2"/>
                  </a:cxn>
                  <a:cxn ang="16200000">
                    <a:pos x="wd2" y="hd2"/>
                  </a:cxn>
                </a:cxnLst>
                <a:rect l="0" t="0" r="r" b="b"/>
                <a:pathLst>
                  <a:path w="21600" h="21600" extrusionOk="0">
                    <a:moveTo>
                      <a:pt x="0" y="5911"/>
                    </a:moveTo>
                    <a:lnTo>
                      <a:pt x="10377" y="21600"/>
                    </a:lnTo>
                    <a:lnTo>
                      <a:pt x="21600" y="14636"/>
                    </a:lnTo>
                    <a:lnTo>
                      <a:pt x="11291" y="0"/>
                    </a:lnTo>
                    <a:cubicBezTo>
                      <a:pt x="11291" y="0"/>
                      <a:pt x="0" y="5911"/>
                      <a:pt x="0" y="5911"/>
                    </a:cubicBezTo>
                    <a:close/>
                  </a:path>
                </a:pathLst>
              </a:custGeom>
              <a:solidFill>
                <a:schemeClr val="tx2"/>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p>
            </p:txBody>
          </p:sp>
        </p:grpSp>
        <p:grpSp>
          <p:nvGrpSpPr>
            <p:cNvPr id="181" name="Group 31"/>
            <p:cNvGrpSpPr/>
            <p:nvPr/>
          </p:nvGrpSpPr>
          <p:grpSpPr>
            <a:xfrm>
              <a:off x="7506329" y="2825776"/>
              <a:ext cx="3129148" cy="1619057"/>
              <a:chOff x="4482815" y="5446950"/>
              <a:chExt cx="3129148" cy="1619057"/>
            </a:xfrm>
          </p:grpSpPr>
          <p:sp>
            <p:nvSpPr>
              <p:cNvPr id="187" name="Shape 8"/>
              <p:cNvSpPr/>
              <p:nvPr/>
            </p:nvSpPr>
            <p:spPr>
              <a:xfrm>
                <a:off x="4482815" y="5734031"/>
                <a:ext cx="3124124" cy="1329171"/>
              </a:xfrm>
              <a:custGeom>
                <a:avLst/>
                <a:gdLst/>
                <a:ahLst/>
                <a:cxnLst>
                  <a:cxn ang="0">
                    <a:pos x="wd2" y="hd2"/>
                  </a:cxn>
                  <a:cxn ang="5400000">
                    <a:pos x="wd2" y="hd2"/>
                  </a:cxn>
                  <a:cxn ang="10800000">
                    <a:pos x="wd2" y="hd2"/>
                  </a:cxn>
                  <a:cxn ang="16200000">
                    <a:pos x="wd2" y="hd2"/>
                  </a:cxn>
                </a:cxnLst>
                <a:rect l="0" t="0" r="r" b="b"/>
                <a:pathLst>
                  <a:path w="21600" h="21600" extrusionOk="0">
                    <a:moveTo>
                      <a:pt x="0" y="5911"/>
                    </a:moveTo>
                    <a:lnTo>
                      <a:pt x="10377" y="21600"/>
                    </a:lnTo>
                    <a:lnTo>
                      <a:pt x="21600" y="14636"/>
                    </a:lnTo>
                    <a:lnTo>
                      <a:pt x="11291" y="0"/>
                    </a:lnTo>
                    <a:cubicBezTo>
                      <a:pt x="11291" y="0"/>
                      <a:pt x="0" y="5911"/>
                      <a:pt x="0" y="5911"/>
                    </a:cubicBezTo>
                    <a:close/>
                  </a:path>
                </a:pathLst>
              </a:custGeom>
              <a:solidFill>
                <a:schemeClr val="accent5">
                  <a:lumMod val="50000"/>
                </a:schemeClr>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p>
            </p:txBody>
          </p:sp>
          <p:sp>
            <p:nvSpPr>
              <p:cNvPr id="188" name="Shape 9"/>
              <p:cNvSpPr/>
              <p:nvPr/>
            </p:nvSpPr>
            <p:spPr>
              <a:xfrm>
                <a:off x="4482815" y="5800357"/>
                <a:ext cx="1500943" cy="12656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5123"/>
                    </a:lnTo>
                    <a:lnTo>
                      <a:pt x="21600" y="21600"/>
                    </a:lnTo>
                    <a:lnTo>
                      <a:pt x="21600" y="16477"/>
                    </a:lnTo>
                    <a:cubicBezTo>
                      <a:pt x="21600" y="16477"/>
                      <a:pt x="0" y="0"/>
                      <a:pt x="0" y="0"/>
                    </a:cubicBezTo>
                    <a:close/>
                  </a:path>
                </a:pathLst>
              </a:custGeom>
              <a:solidFill>
                <a:schemeClr val="accent5">
                  <a:lumMod val="50000"/>
                </a:schemeClr>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p>
            </p:txBody>
          </p:sp>
          <p:sp>
            <p:nvSpPr>
              <p:cNvPr id="189" name="Shape 10"/>
              <p:cNvSpPr/>
              <p:nvPr/>
            </p:nvSpPr>
            <p:spPr>
              <a:xfrm>
                <a:off x="5986209" y="6353076"/>
                <a:ext cx="1533066" cy="675803"/>
              </a:xfrm>
              <a:custGeom>
                <a:avLst/>
                <a:gdLst/>
                <a:ahLst/>
                <a:cxnLst>
                  <a:cxn ang="0">
                    <a:pos x="wd2" y="hd2"/>
                  </a:cxn>
                  <a:cxn ang="5400000">
                    <a:pos x="wd2" y="hd2"/>
                  </a:cxn>
                  <a:cxn ang="10800000">
                    <a:pos x="wd2" y="hd2"/>
                  </a:cxn>
                  <a:cxn ang="16200000">
                    <a:pos x="wd2" y="hd2"/>
                  </a:cxn>
                </a:cxnLst>
                <a:rect l="0" t="0" r="r" b="b"/>
                <a:pathLst>
                  <a:path w="21600" h="21600" extrusionOk="0">
                    <a:moveTo>
                      <a:pt x="21600" y="8380"/>
                    </a:moveTo>
                    <a:lnTo>
                      <a:pt x="21600" y="0"/>
                    </a:lnTo>
                    <a:lnTo>
                      <a:pt x="0" y="13122"/>
                    </a:lnTo>
                    <a:lnTo>
                      <a:pt x="0" y="21600"/>
                    </a:lnTo>
                    <a:cubicBezTo>
                      <a:pt x="0" y="21600"/>
                      <a:pt x="21600" y="8380"/>
                      <a:pt x="21600" y="8380"/>
                    </a:cubicBezTo>
                    <a:close/>
                  </a:path>
                </a:pathLst>
              </a:custGeom>
              <a:solidFill>
                <a:schemeClr val="bg2">
                  <a:lumMod val="20000"/>
                  <a:lumOff val="80000"/>
                </a:schemeClr>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p>
            </p:txBody>
          </p:sp>
          <p:sp>
            <p:nvSpPr>
              <p:cNvPr id="190" name="Shape 11"/>
              <p:cNvSpPr/>
              <p:nvPr/>
            </p:nvSpPr>
            <p:spPr>
              <a:xfrm>
                <a:off x="4487839" y="5446950"/>
                <a:ext cx="3124124" cy="1329164"/>
              </a:xfrm>
              <a:custGeom>
                <a:avLst/>
                <a:gdLst/>
                <a:ahLst/>
                <a:cxnLst>
                  <a:cxn ang="0">
                    <a:pos x="wd2" y="hd2"/>
                  </a:cxn>
                  <a:cxn ang="5400000">
                    <a:pos x="wd2" y="hd2"/>
                  </a:cxn>
                  <a:cxn ang="10800000">
                    <a:pos x="wd2" y="hd2"/>
                  </a:cxn>
                  <a:cxn ang="16200000">
                    <a:pos x="wd2" y="hd2"/>
                  </a:cxn>
                </a:cxnLst>
                <a:rect l="0" t="0" r="r" b="b"/>
                <a:pathLst>
                  <a:path w="21600" h="21600" extrusionOk="0">
                    <a:moveTo>
                      <a:pt x="0" y="5911"/>
                    </a:moveTo>
                    <a:lnTo>
                      <a:pt x="10377" y="21600"/>
                    </a:lnTo>
                    <a:lnTo>
                      <a:pt x="21600" y="14636"/>
                    </a:lnTo>
                    <a:lnTo>
                      <a:pt x="11291" y="0"/>
                    </a:lnTo>
                    <a:cubicBezTo>
                      <a:pt x="11291" y="0"/>
                      <a:pt x="0" y="5911"/>
                      <a:pt x="0" y="5911"/>
                    </a:cubicBezTo>
                    <a:close/>
                  </a:path>
                </a:pathLst>
              </a:custGeom>
              <a:solidFill>
                <a:schemeClr val="accent5">
                  <a:lumMod val="75000"/>
                </a:schemeClr>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p>
            </p:txBody>
          </p:sp>
        </p:grpSp>
        <p:grpSp>
          <p:nvGrpSpPr>
            <p:cNvPr id="182" name="Group 32"/>
            <p:cNvGrpSpPr/>
            <p:nvPr/>
          </p:nvGrpSpPr>
          <p:grpSpPr>
            <a:xfrm>
              <a:off x="7531306" y="2220701"/>
              <a:ext cx="3129137" cy="1636346"/>
              <a:chOff x="7107939" y="786597"/>
              <a:chExt cx="3129137" cy="1636346"/>
            </a:xfrm>
          </p:grpSpPr>
          <p:sp>
            <p:nvSpPr>
              <p:cNvPr id="183" name="Shape 16"/>
              <p:cNvSpPr/>
              <p:nvPr/>
            </p:nvSpPr>
            <p:spPr>
              <a:xfrm>
                <a:off x="7112958" y="1093771"/>
                <a:ext cx="3124118" cy="1329172"/>
              </a:xfrm>
              <a:custGeom>
                <a:avLst/>
                <a:gdLst/>
                <a:ahLst/>
                <a:cxnLst>
                  <a:cxn ang="0">
                    <a:pos x="wd2" y="hd2"/>
                  </a:cxn>
                  <a:cxn ang="5400000">
                    <a:pos x="wd2" y="hd2"/>
                  </a:cxn>
                  <a:cxn ang="10800000">
                    <a:pos x="wd2" y="hd2"/>
                  </a:cxn>
                  <a:cxn ang="16200000">
                    <a:pos x="wd2" y="hd2"/>
                  </a:cxn>
                </a:cxnLst>
                <a:rect l="0" t="0" r="r" b="b"/>
                <a:pathLst>
                  <a:path w="21600" h="21600" extrusionOk="0">
                    <a:moveTo>
                      <a:pt x="0" y="5911"/>
                    </a:moveTo>
                    <a:lnTo>
                      <a:pt x="10377" y="21600"/>
                    </a:lnTo>
                    <a:lnTo>
                      <a:pt x="21600" y="14635"/>
                    </a:lnTo>
                    <a:lnTo>
                      <a:pt x="11291" y="0"/>
                    </a:lnTo>
                    <a:cubicBezTo>
                      <a:pt x="11291" y="0"/>
                      <a:pt x="0" y="5911"/>
                      <a:pt x="0" y="5911"/>
                    </a:cubicBezTo>
                    <a:close/>
                  </a:path>
                </a:pathLst>
              </a:custGeom>
              <a:solidFill>
                <a:schemeClr val="accent3">
                  <a:lumMod val="75000"/>
                </a:schemeClr>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p>
            </p:txBody>
          </p:sp>
          <p:sp>
            <p:nvSpPr>
              <p:cNvPr id="184" name="Shape 17"/>
              <p:cNvSpPr/>
              <p:nvPr/>
            </p:nvSpPr>
            <p:spPr>
              <a:xfrm>
                <a:off x="7112958" y="1152727"/>
                <a:ext cx="1500936" cy="12656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5123"/>
                    </a:lnTo>
                    <a:lnTo>
                      <a:pt x="21600" y="21600"/>
                    </a:lnTo>
                    <a:lnTo>
                      <a:pt x="21600" y="16477"/>
                    </a:lnTo>
                    <a:cubicBezTo>
                      <a:pt x="21600" y="16477"/>
                      <a:pt x="0" y="0"/>
                      <a:pt x="0" y="0"/>
                    </a:cubicBezTo>
                    <a:close/>
                  </a:path>
                </a:pathLst>
              </a:custGeom>
              <a:solidFill>
                <a:schemeClr val="accent3">
                  <a:lumMod val="75000"/>
                </a:schemeClr>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p>
            </p:txBody>
          </p:sp>
          <p:sp>
            <p:nvSpPr>
              <p:cNvPr id="185" name="Shape 18"/>
              <p:cNvSpPr/>
              <p:nvPr/>
            </p:nvSpPr>
            <p:spPr>
              <a:xfrm>
                <a:off x="8608983" y="1712815"/>
                <a:ext cx="1533066" cy="675796"/>
              </a:xfrm>
              <a:custGeom>
                <a:avLst/>
                <a:gdLst/>
                <a:ahLst/>
                <a:cxnLst>
                  <a:cxn ang="0">
                    <a:pos x="wd2" y="hd2"/>
                  </a:cxn>
                  <a:cxn ang="5400000">
                    <a:pos x="wd2" y="hd2"/>
                  </a:cxn>
                  <a:cxn ang="10800000">
                    <a:pos x="wd2" y="hd2"/>
                  </a:cxn>
                  <a:cxn ang="16200000">
                    <a:pos x="wd2" y="hd2"/>
                  </a:cxn>
                </a:cxnLst>
                <a:rect l="0" t="0" r="r" b="b"/>
                <a:pathLst>
                  <a:path w="21600" h="21600" extrusionOk="0">
                    <a:moveTo>
                      <a:pt x="21600" y="8380"/>
                    </a:moveTo>
                    <a:lnTo>
                      <a:pt x="21600" y="0"/>
                    </a:lnTo>
                    <a:lnTo>
                      <a:pt x="0" y="13122"/>
                    </a:lnTo>
                    <a:lnTo>
                      <a:pt x="0" y="21600"/>
                    </a:lnTo>
                    <a:cubicBezTo>
                      <a:pt x="0" y="21600"/>
                      <a:pt x="21600" y="8380"/>
                      <a:pt x="21600" y="8380"/>
                    </a:cubicBezTo>
                    <a:close/>
                  </a:path>
                </a:pathLst>
              </a:custGeom>
              <a:solidFill>
                <a:schemeClr val="bg2">
                  <a:lumMod val="20000"/>
                  <a:lumOff val="80000"/>
                </a:schemeClr>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p>
            </p:txBody>
          </p:sp>
          <p:sp>
            <p:nvSpPr>
              <p:cNvPr id="186" name="Shape 19"/>
              <p:cNvSpPr/>
              <p:nvPr/>
            </p:nvSpPr>
            <p:spPr>
              <a:xfrm>
                <a:off x="7107939" y="786597"/>
                <a:ext cx="3124118" cy="1329171"/>
              </a:xfrm>
              <a:custGeom>
                <a:avLst/>
                <a:gdLst/>
                <a:ahLst/>
                <a:cxnLst>
                  <a:cxn ang="0">
                    <a:pos x="wd2" y="hd2"/>
                  </a:cxn>
                  <a:cxn ang="5400000">
                    <a:pos x="wd2" y="hd2"/>
                  </a:cxn>
                  <a:cxn ang="10800000">
                    <a:pos x="wd2" y="hd2"/>
                  </a:cxn>
                  <a:cxn ang="16200000">
                    <a:pos x="wd2" y="hd2"/>
                  </a:cxn>
                </a:cxnLst>
                <a:rect l="0" t="0" r="r" b="b"/>
                <a:pathLst>
                  <a:path w="21600" h="21600" extrusionOk="0">
                    <a:moveTo>
                      <a:pt x="0" y="5911"/>
                    </a:moveTo>
                    <a:lnTo>
                      <a:pt x="10377" y="21600"/>
                    </a:lnTo>
                    <a:lnTo>
                      <a:pt x="21600" y="14636"/>
                    </a:lnTo>
                    <a:lnTo>
                      <a:pt x="11291" y="0"/>
                    </a:lnTo>
                    <a:cubicBezTo>
                      <a:pt x="11291" y="0"/>
                      <a:pt x="0" y="5911"/>
                      <a:pt x="0" y="5911"/>
                    </a:cubicBezTo>
                    <a:close/>
                  </a:path>
                </a:pathLst>
              </a:custGeom>
              <a:solidFill>
                <a:schemeClr val="accent3"/>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p>
            </p:txBody>
          </p:sp>
        </p:grpSp>
      </p:grpSp>
      <p:grpSp>
        <p:nvGrpSpPr>
          <p:cNvPr id="112" name="Group 25"/>
          <p:cNvGrpSpPr/>
          <p:nvPr/>
        </p:nvGrpSpPr>
        <p:grpSpPr>
          <a:xfrm>
            <a:off x="4880592" y="1359087"/>
            <a:ext cx="890094" cy="1069481"/>
            <a:chOff x="3612395" y="467356"/>
            <a:chExt cx="3657220" cy="4394288"/>
          </a:xfrm>
        </p:grpSpPr>
        <p:sp>
          <p:nvSpPr>
            <p:cNvPr id="176" name="Shape 20"/>
            <p:cNvSpPr/>
            <p:nvPr/>
          </p:nvSpPr>
          <p:spPr>
            <a:xfrm>
              <a:off x="4025104" y="1418031"/>
              <a:ext cx="2366231" cy="2883818"/>
            </a:xfrm>
            <a:custGeom>
              <a:avLst/>
              <a:gdLst/>
              <a:ahLst/>
              <a:cxnLst>
                <a:cxn ang="0">
                  <a:pos x="wd2" y="hd2"/>
                </a:cxn>
                <a:cxn ang="5400000">
                  <a:pos x="wd2" y="hd2"/>
                </a:cxn>
                <a:cxn ang="10800000">
                  <a:pos x="wd2" y="hd2"/>
                </a:cxn>
                <a:cxn ang="16200000">
                  <a:pos x="wd2" y="hd2"/>
                </a:cxn>
              </a:cxnLst>
              <a:rect l="0" t="0" r="r" b="b"/>
              <a:pathLst>
                <a:path w="21600" h="21600" extrusionOk="0">
                  <a:moveTo>
                    <a:pt x="20074" y="13386"/>
                  </a:moveTo>
                  <a:cubicBezTo>
                    <a:pt x="21037" y="12061"/>
                    <a:pt x="21600" y="10517"/>
                    <a:pt x="21600" y="8862"/>
                  </a:cubicBezTo>
                  <a:cubicBezTo>
                    <a:pt x="21600" y="3968"/>
                    <a:pt x="16765" y="0"/>
                    <a:pt x="10800" y="0"/>
                  </a:cubicBezTo>
                  <a:cubicBezTo>
                    <a:pt x="4835" y="0"/>
                    <a:pt x="0" y="3968"/>
                    <a:pt x="0" y="8862"/>
                  </a:cubicBezTo>
                  <a:cubicBezTo>
                    <a:pt x="0" y="10517"/>
                    <a:pt x="563" y="12061"/>
                    <a:pt x="1525" y="13386"/>
                  </a:cubicBezTo>
                  <a:lnTo>
                    <a:pt x="1484" y="13386"/>
                  </a:lnTo>
                  <a:cubicBezTo>
                    <a:pt x="5914" y="19018"/>
                    <a:pt x="5455" y="21600"/>
                    <a:pt x="5455" y="21600"/>
                  </a:cubicBezTo>
                  <a:lnTo>
                    <a:pt x="10800" y="21600"/>
                  </a:lnTo>
                  <a:lnTo>
                    <a:pt x="16145" y="21600"/>
                  </a:lnTo>
                  <a:cubicBezTo>
                    <a:pt x="16145" y="21600"/>
                    <a:pt x="15684" y="19018"/>
                    <a:pt x="20114" y="13386"/>
                  </a:cubicBezTo>
                  <a:cubicBezTo>
                    <a:pt x="20114" y="13386"/>
                    <a:pt x="20074" y="13386"/>
                    <a:pt x="20074" y="13386"/>
                  </a:cubicBezTo>
                  <a:close/>
                </a:path>
              </a:pathLst>
            </a:custGeom>
            <a:solidFill>
              <a:srgbClr val="FFCC00"/>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p>
          </p:txBody>
        </p:sp>
        <p:sp>
          <p:nvSpPr>
            <p:cNvPr id="177" name="Shape 25"/>
            <p:cNvSpPr/>
            <p:nvPr/>
          </p:nvSpPr>
          <p:spPr>
            <a:xfrm>
              <a:off x="5204236" y="1418031"/>
              <a:ext cx="1188976" cy="3443613"/>
            </a:xfrm>
            <a:custGeom>
              <a:avLst/>
              <a:gdLst/>
              <a:ahLst/>
              <a:cxnLst>
                <a:cxn ang="0">
                  <a:pos x="wd2" y="hd2"/>
                </a:cxn>
                <a:cxn ang="5400000">
                  <a:pos x="wd2" y="hd2"/>
                </a:cxn>
                <a:cxn ang="10800000">
                  <a:pos x="wd2" y="hd2"/>
                </a:cxn>
                <a:cxn ang="16200000">
                  <a:pos x="wd2" y="hd2"/>
                </a:cxn>
              </a:cxnLst>
              <a:rect l="0" t="0" r="r" b="b"/>
              <a:pathLst>
                <a:path w="21600" h="21600" extrusionOk="0">
                  <a:moveTo>
                    <a:pt x="18564" y="11210"/>
                  </a:moveTo>
                  <a:cubicBezTo>
                    <a:pt x="20480" y="10100"/>
                    <a:pt x="21600" y="8808"/>
                    <a:pt x="21600" y="7422"/>
                  </a:cubicBezTo>
                  <a:cubicBezTo>
                    <a:pt x="21600" y="3323"/>
                    <a:pt x="11978" y="0"/>
                    <a:pt x="106" y="0"/>
                  </a:cubicBezTo>
                  <a:cubicBezTo>
                    <a:pt x="71" y="0"/>
                    <a:pt x="36" y="1"/>
                    <a:pt x="0" y="1"/>
                  </a:cubicBezTo>
                  <a:lnTo>
                    <a:pt x="0" y="8712"/>
                  </a:lnTo>
                  <a:lnTo>
                    <a:pt x="0" y="9278"/>
                  </a:lnTo>
                  <a:lnTo>
                    <a:pt x="0" y="18089"/>
                  </a:lnTo>
                  <a:lnTo>
                    <a:pt x="0" y="18425"/>
                  </a:lnTo>
                  <a:lnTo>
                    <a:pt x="0" y="19058"/>
                  </a:lnTo>
                  <a:lnTo>
                    <a:pt x="0" y="19670"/>
                  </a:lnTo>
                  <a:lnTo>
                    <a:pt x="0" y="20303"/>
                  </a:lnTo>
                  <a:lnTo>
                    <a:pt x="0" y="21080"/>
                  </a:lnTo>
                  <a:lnTo>
                    <a:pt x="0" y="21340"/>
                  </a:lnTo>
                  <a:lnTo>
                    <a:pt x="0" y="21600"/>
                  </a:lnTo>
                  <a:lnTo>
                    <a:pt x="9070" y="21600"/>
                  </a:lnTo>
                  <a:cubicBezTo>
                    <a:pt x="9462" y="21600"/>
                    <a:pt x="9783" y="21484"/>
                    <a:pt x="9783" y="21340"/>
                  </a:cubicBezTo>
                  <a:cubicBezTo>
                    <a:pt x="9783" y="21197"/>
                    <a:pt x="9462" y="21080"/>
                    <a:pt x="9070" y="21080"/>
                  </a:cubicBezTo>
                  <a:lnTo>
                    <a:pt x="8925" y="21080"/>
                  </a:lnTo>
                  <a:lnTo>
                    <a:pt x="10218" y="20303"/>
                  </a:lnTo>
                  <a:lnTo>
                    <a:pt x="11008" y="20303"/>
                  </a:lnTo>
                  <a:cubicBezTo>
                    <a:pt x="11491" y="20303"/>
                    <a:pt x="11877" y="20161"/>
                    <a:pt x="11877" y="19987"/>
                  </a:cubicBezTo>
                  <a:cubicBezTo>
                    <a:pt x="11877" y="19811"/>
                    <a:pt x="11491" y="19670"/>
                    <a:pt x="11008" y="19670"/>
                  </a:cubicBezTo>
                  <a:lnTo>
                    <a:pt x="10744" y="19670"/>
                  </a:lnTo>
                  <a:lnTo>
                    <a:pt x="10744" y="19058"/>
                  </a:lnTo>
                  <a:lnTo>
                    <a:pt x="11008" y="19058"/>
                  </a:lnTo>
                  <a:cubicBezTo>
                    <a:pt x="11491" y="19058"/>
                    <a:pt x="11877" y="18916"/>
                    <a:pt x="11877" y="18742"/>
                  </a:cubicBezTo>
                  <a:cubicBezTo>
                    <a:pt x="11877" y="18567"/>
                    <a:pt x="11491" y="18425"/>
                    <a:pt x="11008" y="18425"/>
                  </a:cubicBezTo>
                  <a:lnTo>
                    <a:pt x="10744" y="18425"/>
                  </a:lnTo>
                  <a:lnTo>
                    <a:pt x="10744" y="18089"/>
                  </a:lnTo>
                  <a:cubicBezTo>
                    <a:pt x="10744" y="18089"/>
                    <a:pt x="9826" y="15927"/>
                    <a:pt x="18643" y="11210"/>
                  </a:cubicBezTo>
                  <a:cubicBezTo>
                    <a:pt x="18643" y="11210"/>
                    <a:pt x="18564" y="11210"/>
                    <a:pt x="18564" y="11210"/>
                  </a:cubicBezTo>
                  <a:close/>
                </a:path>
              </a:pathLst>
            </a:custGeom>
            <a:solidFill>
              <a:srgbClr val="010101">
                <a:alpha val="15000"/>
              </a:srgbClr>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p>
          </p:txBody>
        </p:sp>
        <p:sp>
          <p:nvSpPr>
            <p:cNvPr id="178" name="Freeform 28"/>
            <p:cNvSpPr/>
            <p:nvPr/>
          </p:nvSpPr>
          <p:spPr>
            <a:xfrm>
              <a:off x="3612395" y="467356"/>
              <a:ext cx="3657220" cy="4352991"/>
            </a:xfrm>
            <a:custGeom>
              <a:avLst/>
              <a:gdLst>
                <a:gd name="connsiteX0" fmla="*/ 1706493 w 3657220"/>
                <a:gd name="connsiteY0" fmla="*/ 2315203 h 4352992"/>
                <a:gd name="connsiteX1" fmla="*/ 1643051 w 3657220"/>
                <a:gd name="connsiteY1" fmla="*/ 2379467 h 4352992"/>
                <a:gd name="connsiteX2" fmla="*/ 1548922 w 3657220"/>
                <a:gd name="connsiteY2" fmla="*/ 2472292 h 4352992"/>
                <a:gd name="connsiteX3" fmla="*/ 1527879 w 3657220"/>
                <a:gd name="connsiteY3" fmla="*/ 2493019 h 4352992"/>
                <a:gd name="connsiteX4" fmla="*/ 1506023 w 3657220"/>
                <a:gd name="connsiteY4" fmla="*/ 2473482 h 4352992"/>
                <a:gd name="connsiteX5" fmla="*/ 1424670 w 3657220"/>
                <a:gd name="connsiteY5" fmla="*/ 2397714 h 4352992"/>
                <a:gd name="connsiteX6" fmla="*/ 1361666 w 3657220"/>
                <a:gd name="connsiteY6" fmla="*/ 2338112 h 4352992"/>
                <a:gd name="connsiteX7" fmla="*/ 1273863 w 3657220"/>
                <a:gd name="connsiteY7" fmla="*/ 2423301 h 4352992"/>
                <a:gd name="connsiteX8" fmla="*/ 1260711 w 3657220"/>
                <a:gd name="connsiteY8" fmla="*/ 2435598 h 4352992"/>
                <a:gd name="connsiteX9" fmla="*/ 1248248 w 3657220"/>
                <a:gd name="connsiteY9" fmla="*/ 2425978 h 4352992"/>
                <a:gd name="connsiteX10" fmla="*/ 1168837 w 3657220"/>
                <a:gd name="connsiteY10" fmla="*/ 2363996 h 4352992"/>
                <a:gd name="connsiteX11" fmla="*/ 1101074 w 3657220"/>
                <a:gd name="connsiteY11" fmla="*/ 2377087 h 4352992"/>
                <a:gd name="connsiteX12" fmla="*/ 1102640 w 3657220"/>
                <a:gd name="connsiteY12" fmla="*/ 2392657 h 4352992"/>
                <a:gd name="connsiteX13" fmla="*/ 1050972 w 3657220"/>
                <a:gd name="connsiteY13" fmla="*/ 2474275 h 4352992"/>
                <a:gd name="connsiteX14" fmla="*/ 1333171 w 3657220"/>
                <a:gd name="connsiteY14" fmla="*/ 3834619 h 4352992"/>
                <a:gd name="connsiteX15" fmla="*/ 1597584 w 3657220"/>
                <a:gd name="connsiteY15" fmla="*/ 3834619 h 4352992"/>
                <a:gd name="connsiteX16" fmla="*/ 1862122 w 3657220"/>
                <a:gd name="connsiteY16" fmla="*/ 3834619 h 4352992"/>
                <a:gd name="connsiteX17" fmla="*/ 2144383 w 3657220"/>
                <a:gd name="connsiteY17" fmla="*/ 2474275 h 4352992"/>
                <a:gd name="connsiteX18" fmla="*/ 2092528 w 3657220"/>
                <a:gd name="connsiteY18" fmla="*/ 2392657 h 4352992"/>
                <a:gd name="connsiteX19" fmla="*/ 2097726 w 3657220"/>
                <a:gd name="connsiteY19" fmla="*/ 2363500 h 4352992"/>
                <a:gd name="connsiteX20" fmla="*/ 2076996 w 3657220"/>
                <a:gd name="connsiteY20" fmla="*/ 2356459 h 4352992"/>
                <a:gd name="connsiteX21" fmla="*/ 1985184 w 3657220"/>
                <a:gd name="connsiteY21" fmla="*/ 2322740 h 4352992"/>
                <a:gd name="connsiteX22" fmla="*/ 1912161 w 3657220"/>
                <a:gd name="connsiteY22" fmla="*/ 2424590 h 4352992"/>
                <a:gd name="connsiteX23" fmla="*/ 1898195 w 3657220"/>
                <a:gd name="connsiteY23" fmla="*/ 2443334 h 4352992"/>
                <a:gd name="connsiteX24" fmla="*/ 1878217 w 3657220"/>
                <a:gd name="connsiteY24" fmla="*/ 2428160 h 4352992"/>
                <a:gd name="connsiteX25" fmla="*/ 1835630 w 3657220"/>
                <a:gd name="connsiteY25" fmla="*/ 2395929 h 4352992"/>
                <a:gd name="connsiteX26" fmla="*/ 1816341 w 3657220"/>
                <a:gd name="connsiteY26" fmla="*/ 2425780 h 4352992"/>
                <a:gd name="connsiteX27" fmla="*/ 1791102 w 3657220"/>
                <a:gd name="connsiteY27" fmla="*/ 2464953 h 4352992"/>
                <a:gd name="connsiteX28" fmla="*/ 1767429 w 3657220"/>
                <a:gd name="connsiteY28" fmla="*/ 2423301 h 4352992"/>
                <a:gd name="connsiteX29" fmla="*/ 1726220 w 3657220"/>
                <a:gd name="connsiteY29" fmla="*/ 2351004 h 4352992"/>
                <a:gd name="connsiteX30" fmla="*/ 1706493 w 3657220"/>
                <a:gd name="connsiteY30" fmla="*/ 2315203 h 4352992"/>
                <a:gd name="connsiteX31" fmla="*/ 1721774 w 3657220"/>
                <a:gd name="connsiteY31" fmla="*/ 2210874 h 4352992"/>
                <a:gd name="connsiteX32" fmla="*/ 1741376 w 3657220"/>
                <a:gd name="connsiteY32" fmla="*/ 2248262 h 4352992"/>
                <a:gd name="connsiteX33" fmla="*/ 1780080 w 3657220"/>
                <a:gd name="connsiteY33" fmla="*/ 2321947 h 4352992"/>
                <a:gd name="connsiteX34" fmla="*/ 1796801 w 3657220"/>
                <a:gd name="connsiteY34" fmla="*/ 2354674 h 4352992"/>
                <a:gd name="connsiteX35" fmla="*/ 1806321 w 3657220"/>
                <a:gd name="connsiteY35" fmla="*/ 2341484 h 4352992"/>
                <a:gd name="connsiteX36" fmla="*/ 1824170 w 3657220"/>
                <a:gd name="connsiteY36" fmla="*/ 2316492 h 4352992"/>
                <a:gd name="connsiteX37" fmla="*/ 1845901 w 3657220"/>
                <a:gd name="connsiteY37" fmla="*/ 2335732 h 4352992"/>
                <a:gd name="connsiteX38" fmla="*/ 1891243 w 3657220"/>
                <a:gd name="connsiteY38" fmla="*/ 2375897 h 4352992"/>
                <a:gd name="connsiteX39" fmla="*/ 1965269 w 3657220"/>
                <a:gd name="connsiteY39" fmla="*/ 2291204 h 4352992"/>
                <a:gd name="connsiteX40" fmla="*/ 1974663 w 3657220"/>
                <a:gd name="connsiteY40" fmla="*/ 2280493 h 4352992"/>
                <a:gd name="connsiteX41" fmla="*/ 1985873 w 3657220"/>
                <a:gd name="connsiteY41" fmla="*/ 2286146 h 4352992"/>
                <a:gd name="connsiteX42" fmla="*/ 2085138 w 3657220"/>
                <a:gd name="connsiteY42" fmla="*/ 2338112 h 4352992"/>
                <a:gd name="connsiteX43" fmla="*/ 2104302 w 3657220"/>
                <a:gd name="connsiteY43" fmla="*/ 2348823 h 4352992"/>
                <a:gd name="connsiteX44" fmla="*/ 2183337 w 3657220"/>
                <a:gd name="connsiteY44" fmla="*/ 2302013 h 4352992"/>
                <a:gd name="connsiteX45" fmla="*/ 2273959 w 3657220"/>
                <a:gd name="connsiteY45" fmla="*/ 2392657 h 4352992"/>
                <a:gd name="connsiteX46" fmla="*/ 2186594 w 3657220"/>
                <a:gd name="connsiteY46" fmla="*/ 2483102 h 4352992"/>
                <a:gd name="connsiteX47" fmla="*/ 1906211 w 3657220"/>
                <a:gd name="connsiteY47" fmla="*/ 3834619 h 4352992"/>
                <a:gd name="connsiteX48" fmla="*/ 2183150 w 3657220"/>
                <a:gd name="connsiteY48" fmla="*/ 3834619 h 4352992"/>
                <a:gd name="connsiteX49" fmla="*/ 2183150 w 3657220"/>
                <a:gd name="connsiteY49" fmla="*/ 4137094 h 4352992"/>
                <a:gd name="connsiteX50" fmla="*/ 2059147 w 3657220"/>
                <a:gd name="connsiteY50" fmla="*/ 4352992 h 4352992"/>
                <a:gd name="connsiteX51" fmla="*/ 1597584 w 3657220"/>
                <a:gd name="connsiteY51" fmla="*/ 4352992 h 4352992"/>
                <a:gd name="connsiteX52" fmla="*/ 1136020 w 3657220"/>
                <a:gd name="connsiteY52" fmla="*/ 4352992 h 4352992"/>
                <a:gd name="connsiteX53" fmla="*/ 1012018 w 3657220"/>
                <a:gd name="connsiteY53" fmla="*/ 4137094 h 4352992"/>
                <a:gd name="connsiteX54" fmla="*/ 1012018 w 3657220"/>
                <a:gd name="connsiteY54" fmla="*/ 3834619 h 4352992"/>
                <a:gd name="connsiteX55" fmla="*/ 1289144 w 3657220"/>
                <a:gd name="connsiteY55" fmla="*/ 3834619 h 4352992"/>
                <a:gd name="connsiteX56" fmla="*/ 1008761 w 3657220"/>
                <a:gd name="connsiteY56" fmla="*/ 2483102 h 4352992"/>
                <a:gd name="connsiteX57" fmla="*/ 921208 w 3657220"/>
                <a:gd name="connsiteY57" fmla="*/ 2392657 h 4352992"/>
                <a:gd name="connsiteX58" fmla="*/ 1012018 w 3657220"/>
                <a:gd name="connsiteY58" fmla="*/ 2302013 h 4352992"/>
                <a:gd name="connsiteX59" fmla="*/ 1096753 w 3657220"/>
                <a:gd name="connsiteY59" fmla="*/ 2361417 h 4352992"/>
                <a:gd name="connsiteX60" fmla="*/ 1168837 w 3657220"/>
                <a:gd name="connsiteY60" fmla="*/ 2336327 h 4352992"/>
                <a:gd name="connsiteX61" fmla="*/ 1173910 w 3657220"/>
                <a:gd name="connsiteY61" fmla="*/ 2334542 h 4352992"/>
                <a:gd name="connsiteX62" fmla="*/ 1180172 w 3657220"/>
                <a:gd name="connsiteY62" fmla="*/ 2338211 h 4352992"/>
                <a:gd name="connsiteX63" fmla="*/ 1255513 w 3657220"/>
                <a:gd name="connsiteY63" fmla="*/ 2384128 h 4352992"/>
                <a:gd name="connsiteX64" fmla="*/ 1342440 w 3657220"/>
                <a:gd name="connsiteY64" fmla="*/ 2284063 h 4352992"/>
                <a:gd name="connsiteX65" fmla="*/ 1358347 w 3657220"/>
                <a:gd name="connsiteY65" fmla="*/ 2265815 h 4352992"/>
                <a:gd name="connsiteX66" fmla="*/ 1378826 w 3657220"/>
                <a:gd name="connsiteY66" fmla="*/ 2282576 h 4352992"/>
                <a:gd name="connsiteX67" fmla="*/ 1463561 w 3657220"/>
                <a:gd name="connsiteY67" fmla="*/ 2354376 h 4352992"/>
                <a:gd name="connsiteX68" fmla="*/ 1525124 w 3657220"/>
                <a:gd name="connsiteY68" fmla="*/ 2407532 h 4352992"/>
                <a:gd name="connsiteX69" fmla="*/ 1597458 w 3657220"/>
                <a:gd name="connsiteY69" fmla="*/ 2333947 h 4352992"/>
                <a:gd name="connsiteX70" fmla="*/ 1691400 w 3657220"/>
                <a:gd name="connsiteY70" fmla="*/ 2240923 h 4352992"/>
                <a:gd name="connsiteX71" fmla="*/ 3137661 w 3657220"/>
                <a:gd name="connsiteY71" fmla="*/ 2085591 h 4352992"/>
                <a:gd name="connsiteX72" fmla="*/ 3137803 w 3657220"/>
                <a:gd name="connsiteY72" fmla="*/ 2085591 h 4352992"/>
                <a:gd name="connsiteX73" fmla="*/ 3563320 w 3657220"/>
                <a:gd name="connsiteY73" fmla="*/ 2086229 h 4352992"/>
                <a:gd name="connsiteX74" fmla="*/ 3657220 w 3657220"/>
                <a:gd name="connsiteY74" fmla="*/ 2180369 h 4352992"/>
                <a:gd name="connsiteX75" fmla="*/ 3563206 w 3657220"/>
                <a:gd name="connsiteY75" fmla="*/ 2274238 h 4352992"/>
                <a:gd name="connsiteX76" fmla="*/ 3563064 w 3657220"/>
                <a:gd name="connsiteY76" fmla="*/ 2274238 h 4352992"/>
                <a:gd name="connsiteX77" fmla="*/ 3137547 w 3657220"/>
                <a:gd name="connsiteY77" fmla="*/ 2273601 h 4352992"/>
                <a:gd name="connsiteX78" fmla="*/ 3043647 w 3657220"/>
                <a:gd name="connsiteY78" fmla="*/ 2179460 h 4352992"/>
                <a:gd name="connsiteX79" fmla="*/ 3137661 w 3657220"/>
                <a:gd name="connsiteY79" fmla="*/ 2085591 h 4352992"/>
                <a:gd name="connsiteX80" fmla="*/ 93912 w 3657220"/>
                <a:gd name="connsiteY80" fmla="*/ 729578 h 4352992"/>
                <a:gd name="connsiteX81" fmla="*/ 160400 w 3657220"/>
                <a:gd name="connsiteY81" fmla="*/ 757041 h 4352992"/>
                <a:gd name="connsiteX82" fmla="*/ 425938 w 3657220"/>
                <a:gd name="connsiteY82" fmla="*/ 1021969 h 4352992"/>
                <a:gd name="connsiteX83" fmla="*/ 426113 w 3657220"/>
                <a:gd name="connsiteY83" fmla="*/ 1154926 h 4352992"/>
                <a:gd name="connsiteX84" fmla="*/ 359554 w 3657220"/>
                <a:gd name="connsiteY84" fmla="*/ 1182527 h 4352992"/>
                <a:gd name="connsiteX85" fmla="*/ 293169 w 3657220"/>
                <a:gd name="connsiteY85" fmla="*/ 1155076 h 4352992"/>
                <a:gd name="connsiteX86" fmla="*/ 27609 w 3657220"/>
                <a:gd name="connsiteY86" fmla="*/ 890147 h 4352992"/>
                <a:gd name="connsiteX87" fmla="*/ 27456 w 3657220"/>
                <a:gd name="connsiteY87" fmla="*/ 757190 h 4352992"/>
                <a:gd name="connsiteX88" fmla="*/ 93912 w 3657220"/>
                <a:gd name="connsiteY88" fmla="*/ 729578 h 4352992"/>
                <a:gd name="connsiteX89" fmla="*/ 3006239 w 3657220"/>
                <a:gd name="connsiteY89" fmla="*/ 633789 h 4352992"/>
                <a:gd name="connsiteX90" fmla="*/ 3072663 w 3657220"/>
                <a:gd name="connsiteY90" fmla="*/ 661412 h 4352992"/>
                <a:gd name="connsiteX91" fmla="*/ 3072488 w 3657220"/>
                <a:gd name="connsiteY91" fmla="*/ 794366 h 4352992"/>
                <a:gd name="connsiteX92" fmla="*/ 2806089 w 3657220"/>
                <a:gd name="connsiteY92" fmla="*/ 1060080 h 4352992"/>
                <a:gd name="connsiteX93" fmla="*/ 2739692 w 3657220"/>
                <a:gd name="connsiteY93" fmla="*/ 1087537 h 4352992"/>
                <a:gd name="connsiteX94" fmla="*/ 2673141 w 3657220"/>
                <a:gd name="connsiteY94" fmla="*/ 1059909 h 4352992"/>
                <a:gd name="connsiteX95" fmla="*/ 2673316 w 3657220"/>
                <a:gd name="connsiteY95" fmla="*/ 926977 h 4352992"/>
                <a:gd name="connsiteX96" fmla="*/ 2939715 w 3657220"/>
                <a:gd name="connsiteY96" fmla="*/ 661241 h 4352992"/>
                <a:gd name="connsiteX97" fmla="*/ 3006239 w 3657220"/>
                <a:gd name="connsiteY97" fmla="*/ 633789 h 4352992"/>
                <a:gd name="connsiteX98" fmla="*/ 1583297 w 3657220"/>
                <a:gd name="connsiteY98" fmla="*/ 0 h 4352992"/>
                <a:gd name="connsiteX99" fmla="*/ 1583436 w 3657220"/>
                <a:gd name="connsiteY99" fmla="*/ 0 h 4352992"/>
                <a:gd name="connsiteX100" fmla="*/ 1677298 w 3657220"/>
                <a:gd name="connsiteY100" fmla="*/ 94173 h 4352992"/>
                <a:gd name="connsiteX101" fmla="*/ 1676677 w 3657220"/>
                <a:gd name="connsiteY101" fmla="*/ 495731 h 4352992"/>
                <a:gd name="connsiteX102" fmla="*/ 1582676 w 3657220"/>
                <a:gd name="connsiteY102" fmla="*/ 589604 h 4352992"/>
                <a:gd name="connsiteX103" fmla="*/ 1582519 w 3657220"/>
                <a:gd name="connsiteY103" fmla="*/ 589604 h 4352992"/>
                <a:gd name="connsiteX104" fmla="*/ 1488666 w 3657220"/>
                <a:gd name="connsiteY104" fmla="*/ 495459 h 4352992"/>
                <a:gd name="connsiteX105" fmla="*/ 1489287 w 3657220"/>
                <a:gd name="connsiteY105" fmla="*/ 93845 h 4352992"/>
                <a:gd name="connsiteX106" fmla="*/ 1583297 w 3657220"/>
                <a:gd name="connsiteY106" fmla="*/ 0 h 4352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3657220" h="4352992">
                  <a:moveTo>
                    <a:pt x="1706493" y="2315203"/>
                  </a:moveTo>
                  <a:cubicBezTo>
                    <a:pt x="1685387" y="2336724"/>
                    <a:pt x="1664407" y="2358244"/>
                    <a:pt x="1643051" y="2379467"/>
                  </a:cubicBezTo>
                  <a:lnTo>
                    <a:pt x="1548922" y="2472292"/>
                  </a:lnTo>
                  <a:lnTo>
                    <a:pt x="1527879" y="2493019"/>
                  </a:lnTo>
                  <a:lnTo>
                    <a:pt x="1506023" y="2473482"/>
                  </a:lnTo>
                  <a:cubicBezTo>
                    <a:pt x="1478466" y="2448689"/>
                    <a:pt x="1451787" y="2423003"/>
                    <a:pt x="1424670" y="2397714"/>
                  </a:cubicBezTo>
                  <a:cubicBezTo>
                    <a:pt x="1403689" y="2377880"/>
                    <a:pt x="1382584" y="2358046"/>
                    <a:pt x="1361666" y="2338112"/>
                  </a:cubicBezTo>
                  <a:cubicBezTo>
                    <a:pt x="1332545" y="2366674"/>
                    <a:pt x="1303674" y="2395433"/>
                    <a:pt x="1273863" y="2423301"/>
                  </a:cubicBezTo>
                  <a:lnTo>
                    <a:pt x="1260711" y="2435598"/>
                  </a:lnTo>
                  <a:lnTo>
                    <a:pt x="1248248" y="2425978"/>
                  </a:lnTo>
                  <a:cubicBezTo>
                    <a:pt x="1221694" y="2405450"/>
                    <a:pt x="1195078" y="2385020"/>
                    <a:pt x="1168837" y="2363996"/>
                  </a:cubicBezTo>
                  <a:cubicBezTo>
                    <a:pt x="1146291" y="2368558"/>
                    <a:pt x="1123745" y="2373021"/>
                    <a:pt x="1101074" y="2377087"/>
                  </a:cubicBezTo>
                  <a:cubicBezTo>
                    <a:pt x="1101951" y="2382144"/>
                    <a:pt x="1102640" y="2387301"/>
                    <a:pt x="1102640" y="2392657"/>
                  </a:cubicBezTo>
                  <a:cubicBezTo>
                    <a:pt x="1102640" y="2428755"/>
                    <a:pt x="1081409" y="2459697"/>
                    <a:pt x="1050972" y="2474275"/>
                  </a:cubicBezTo>
                  <a:lnTo>
                    <a:pt x="1333171" y="3834619"/>
                  </a:lnTo>
                  <a:lnTo>
                    <a:pt x="1597584" y="3834619"/>
                  </a:lnTo>
                  <a:cubicBezTo>
                    <a:pt x="1597584" y="3834619"/>
                    <a:pt x="1862122" y="3834619"/>
                    <a:pt x="1862122" y="3834619"/>
                  </a:cubicBezTo>
                  <a:lnTo>
                    <a:pt x="2144383" y="2474275"/>
                  </a:lnTo>
                  <a:cubicBezTo>
                    <a:pt x="2113758" y="2459697"/>
                    <a:pt x="2092528" y="2428854"/>
                    <a:pt x="2092528" y="2392657"/>
                  </a:cubicBezTo>
                  <a:cubicBezTo>
                    <a:pt x="2092528" y="2382442"/>
                    <a:pt x="2094594" y="2372723"/>
                    <a:pt x="2097726" y="2363500"/>
                  </a:cubicBezTo>
                  <a:cubicBezTo>
                    <a:pt x="2090837" y="2361120"/>
                    <a:pt x="2083885" y="2358938"/>
                    <a:pt x="2076996" y="2356459"/>
                  </a:cubicBezTo>
                  <a:cubicBezTo>
                    <a:pt x="2046371" y="2345252"/>
                    <a:pt x="2015684" y="2334244"/>
                    <a:pt x="1985184" y="2322740"/>
                  </a:cubicBezTo>
                  <a:cubicBezTo>
                    <a:pt x="1961010" y="2356856"/>
                    <a:pt x="1937024" y="2391070"/>
                    <a:pt x="1912161" y="2424590"/>
                  </a:cubicBezTo>
                  <a:lnTo>
                    <a:pt x="1898195" y="2443334"/>
                  </a:lnTo>
                  <a:lnTo>
                    <a:pt x="1878217" y="2428160"/>
                  </a:lnTo>
                  <a:lnTo>
                    <a:pt x="1835630" y="2395929"/>
                  </a:lnTo>
                  <a:lnTo>
                    <a:pt x="1816341" y="2425780"/>
                  </a:lnTo>
                  <a:lnTo>
                    <a:pt x="1791102" y="2464953"/>
                  </a:lnTo>
                  <a:lnTo>
                    <a:pt x="1767429" y="2423301"/>
                  </a:lnTo>
                  <a:lnTo>
                    <a:pt x="1726220" y="2351004"/>
                  </a:lnTo>
                  <a:cubicBezTo>
                    <a:pt x="1719457" y="2339203"/>
                    <a:pt x="1713006" y="2327203"/>
                    <a:pt x="1706493" y="2315203"/>
                  </a:cubicBezTo>
                  <a:close/>
                  <a:moveTo>
                    <a:pt x="1721774" y="2210874"/>
                  </a:moveTo>
                  <a:lnTo>
                    <a:pt x="1741376" y="2248262"/>
                  </a:lnTo>
                  <a:cubicBezTo>
                    <a:pt x="1754277" y="2272857"/>
                    <a:pt x="1767554" y="2297154"/>
                    <a:pt x="1780080" y="2321947"/>
                  </a:cubicBezTo>
                  <a:lnTo>
                    <a:pt x="1796801" y="2354674"/>
                  </a:lnTo>
                  <a:lnTo>
                    <a:pt x="1806321" y="2341484"/>
                  </a:lnTo>
                  <a:lnTo>
                    <a:pt x="1824170" y="2316492"/>
                  </a:lnTo>
                  <a:lnTo>
                    <a:pt x="1845901" y="2335732"/>
                  </a:lnTo>
                  <a:lnTo>
                    <a:pt x="1891243" y="2375897"/>
                  </a:lnTo>
                  <a:cubicBezTo>
                    <a:pt x="1915731" y="2347434"/>
                    <a:pt x="1940469" y="2319368"/>
                    <a:pt x="1965269" y="2291204"/>
                  </a:cubicBezTo>
                  <a:lnTo>
                    <a:pt x="1974663" y="2280493"/>
                  </a:lnTo>
                  <a:lnTo>
                    <a:pt x="1985873" y="2286146"/>
                  </a:lnTo>
                  <a:cubicBezTo>
                    <a:pt x="2019128" y="2303005"/>
                    <a:pt x="2052070" y="2320856"/>
                    <a:pt x="2085138" y="2338112"/>
                  </a:cubicBezTo>
                  <a:cubicBezTo>
                    <a:pt x="2091588" y="2341682"/>
                    <a:pt x="2097914" y="2345352"/>
                    <a:pt x="2104302" y="2348823"/>
                  </a:cubicBezTo>
                  <a:cubicBezTo>
                    <a:pt x="2119771" y="2320955"/>
                    <a:pt x="2149143" y="2302013"/>
                    <a:pt x="2183337" y="2302013"/>
                  </a:cubicBezTo>
                  <a:cubicBezTo>
                    <a:pt x="2233377" y="2302013"/>
                    <a:pt x="2273959" y="2342575"/>
                    <a:pt x="2273959" y="2392657"/>
                  </a:cubicBezTo>
                  <a:cubicBezTo>
                    <a:pt x="2273959" y="2441648"/>
                    <a:pt x="2235068" y="2481317"/>
                    <a:pt x="2186594" y="2483102"/>
                  </a:cubicBezTo>
                  <a:lnTo>
                    <a:pt x="1906211" y="3834619"/>
                  </a:lnTo>
                  <a:lnTo>
                    <a:pt x="2183150" y="3834619"/>
                  </a:lnTo>
                  <a:lnTo>
                    <a:pt x="2183150" y="4137094"/>
                  </a:lnTo>
                  <a:lnTo>
                    <a:pt x="2059147" y="4352992"/>
                  </a:lnTo>
                  <a:lnTo>
                    <a:pt x="1597584" y="4352992"/>
                  </a:lnTo>
                  <a:lnTo>
                    <a:pt x="1136020" y="4352992"/>
                  </a:lnTo>
                  <a:lnTo>
                    <a:pt x="1012018" y="4137094"/>
                  </a:lnTo>
                  <a:lnTo>
                    <a:pt x="1012018" y="3834619"/>
                  </a:lnTo>
                  <a:lnTo>
                    <a:pt x="1289144" y="3834619"/>
                  </a:lnTo>
                  <a:lnTo>
                    <a:pt x="1008761" y="2483102"/>
                  </a:lnTo>
                  <a:cubicBezTo>
                    <a:pt x="960100" y="2481317"/>
                    <a:pt x="921208" y="2441648"/>
                    <a:pt x="921208" y="2392657"/>
                  </a:cubicBezTo>
                  <a:cubicBezTo>
                    <a:pt x="921208" y="2342575"/>
                    <a:pt x="961791" y="2302013"/>
                    <a:pt x="1012018" y="2302013"/>
                  </a:cubicBezTo>
                  <a:cubicBezTo>
                    <a:pt x="1051035" y="2302013"/>
                    <a:pt x="1084039" y="2326806"/>
                    <a:pt x="1096753" y="2361417"/>
                  </a:cubicBezTo>
                  <a:cubicBezTo>
                    <a:pt x="1120739" y="2352789"/>
                    <a:pt x="1144788" y="2344459"/>
                    <a:pt x="1168837" y="2336327"/>
                  </a:cubicBezTo>
                  <a:lnTo>
                    <a:pt x="1173910" y="2334542"/>
                  </a:lnTo>
                  <a:lnTo>
                    <a:pt x="1180172" y="2338211"/>
                  </a:lnTo>
                  <a:cubicBezTo>
                    <a:pt x="1205536" y="2353186"/>
                    <a:pt x="1230525" y="2368657"/>
                    <a:pt x="1255513" y="2384128"/>
                  </a:cubicBezTo>
                  <a:cubicBezTo>
                    <a:pt x="1284134" y="2350409"/>
                    <a:pt x="1313443" y="2317385"/>
                    <a:pt x="1342440" y="2284063"/>
                  </a:cubicBezTo>
                  <a:lnTo>
                    <a:pt x="1358347" y="2265815"/>
                  </a:lnTo>
                  <a:lnTo>
                    <a:pt x="1378826" y="2282576"/>
                  </a:lnTo>
                  <a:cubicBezTo>
                    <a:pt x="1407510" y="2305980"/>
                    <a:pt x="1435316" y="2330476"/>
                    <a:pt x="1463561" y="2354376"/>
                  </a:cubicBezTo>
                  <a:cubicBezTo>
                    <a:pt x="1484040" y="2372128"/>
                    <a:pt x="1504645" y="2389781"/>
                    <a:pt x="1525124" y="2407532"/>
                  </a:cubicBezTo>
                  <a:lnTo>
                    <a:pt x="1597458" y="2333947"/>
                  </a:lnTo>
                  <a:cubicBezTo>
                    <a:pt x="1628459" y="2302608"/>
                    <a:pt x="1660086" y="2271964"/>
                    <a:pt x="1691400" y="2240923"/>
                  </a:cubicBezTo>
                  <a:close/>
                  <a:moveTo>
                    <a:pt x="3137661" y="2085591"/>
                  </a:moveTo>
                  <a:cubicBezTo>
                    <a:pt x="3137717" y="2085591"/>
                    <a:pt x="3137746" y="2085591"/>
                    <a:pt x="3137803" y="2085591"/>
                  </a:cubicBezTo>
                  <a:lnTo>
                    <a:pt x="3563320" y="2086229"/>
                  </a:lnTo>
                  <a:cubicBezTo>
                    <a:pt x="3615256" y="2086307"/>
                    <a:pt x="3657276" y="2128456"/>
                    <a:pt x="3657220" y="2180369"/>
                  </a:cubicBezTo>
                  <a:cubicBezTo>
                    <a:pt x="3657134" y="2232247"/>
                    <a:pt x="3615057" y="2274238"/>
                    <a:pt x="3563206" y="2274238"/>
                  </a:cubicBezTo>
                  <a:cubicBezTo>
                    <a:pt x="3563150" y="2274238"/>
                    <a:pt x="3563121" y="2274238"/>
                    <a:pt x="3563064" y="2274238"/>
                  </a:cubicBezTo>
                  <a:lnTo>
                    <a:pt x="3137547" y="2273601"/>
                  </a:lnTo>
                  <a:cubicBezTo>
                    <a:pt x="3085611" y="2273522"/>
                    <a:pt x="3043590" y="2231373"/>
                    <a:pt x="3043647" y="2179460"/>
                  </a:cubicBezTo>
                  <a:cubicBezTo>
                    <a:pt x="3043732" y="2127583"/>
                    <a:pt x="3085810" y="2085591"/>
                    <a:pt x="3137661" y="2085591"/>
                  </a:cubicBezTo>
                  <a:close/>
                  <a:moveTo>
                    <a:pt x="93912" y="729578"/>
                  </a:moveTo>
                  <a:cubicBezTo>
                    <a:pt x="117970" y="729552"/>
                    <a:pt x="142034" y="738704"/>
                    <a:pt x="160400" y="757041"/>
                  </a:cubicBezTo>
                  <a:cubicBezTo>
                    <a:pt x="160400" y="757041"/>
                    <a:pt x="425938" y="1021969"/>
                    <a:pt x="425938" y="1021969"/>
                  </a:cubicBezTo>
                  <a:cubicBezTo>
                    <a:pt x="462714" y="1058643"/>
                    <a:pt x="462780" y="1118167"/>
                    <a:pt x="426113" y="1154926"/>
                  </a:cubicBezTo>
                  <a:cubicBezTo>
                    <a:pt x="407736" y="1173305"/>
                    <a:pt x="383634" y="1182527"/>
                    <a:pt x="359554" y="1182527"/>
                  </a:cubicBezTo>
                  <a:cubicBezTo>
                    <a:pt x="335539" y="1182527"/>
                    <a:pt x="311502" y="1173369"/>
                    <a:pt x="293169" y="1155076"/>
                  </a:cubicBezTo>
                  <a:lnTo>
                    <a:pt x="27609" y="890147"/>
                  </a:lnTo>
                  <a:cubicBezTo>
                    <a:pt x="-9145" y="853495"/>
                    <a:pt x="-9210" y="793949"/>
                    <a:pt x="27456" y="757190"/>
                  </a:cubicBezTo>
                  <a:cubicBezTo>
                    <a:pt x="45801" y="738811"/>
                    <a:pt x="69854" y="729605"/>
                    <a:pt x="93912" y="729578"/>
                  </a:cubicBezTo>
                  <a:close/>
                  <a:moveTo>
                    <a:pt x="3006239" y="633789"/>
                  </a:moveTo>
                  <a:cubicBezTo>
                    <a:pt x="3030298" y="633822"/>
                    <a:pt x="3054340" y="643033"/>
                    <a:pt x="3072663" y="661412"/>
                  </a:cubicBezTo>
                  <a:cubicBezTo>
                    <a:pt x="3109332" y="698171"/>
                    <a:pt x="3109266" y="757693"/>
                    <a:pt x="3072488" y="794366"/>
                  </a:cubicBezTo>
                  <a:lnTo>
                    <a:pt x="2806089" y="1060080"/>
                  </a:lnTo>
                  <a:cubicBezTo>
                    <a:pt x="2787744" y="1078385"/>
                    <a:pt x="2763707" y="1087537"/>
                    <a:pt x="2739692" y="1087537"/>
                  </a:cubicBezTo>
                  <a:cubicBezTo>
                    <a:pt x="2715589" y="1087537"/>
                    <a:pt x="2691508" y="1078321"/>
                    <a:pt x="2673141" y="1059909"/>
                  </a:cubicBezTo>
                  <a:cubicBezTo>
                    <a:pt x="2636473" y="1023150"/>
                    <a:pt x="2636539" y="963629"/>
                    <a:pt x="2673316" y="926977"/>
                  </a:cubicBezTo>
                  <a:lnTo>
                    <a:pt x="2939715" y="661241"/>
                  </a:lnTo>
                  <a:cubicBezTo>
                    <a:pt x="2958104" y="642904"/>
                    <a:pt x="2982180" y="633757"/>
                    <a:pt x="3006239" y="633789"/>
                  </a:cubicBezTo>
                  <a:close/>
                  <a:moveTo>
                    <a:pt x="1583297" y="0"/>
                  </a:moveTo>
                  <a:cubicBezTo>
                    <a:pt x="1583340" y="0"/>
                    <a:pt x="1583393" y="0"/>
                    <a:pt x="1583436" y="0"/>
                  </a:cubicBezTo>
                  <a:cubicBezTo>
                    <a:pt x="1635349" y="82"/>
                    <a:pt x="1677385" y="42255"/>
                    <a:pt x="1677298" y="94173"/>
                  </a:cubicBezTo>
                  <a:lnTo>
                    <a:pt x="1676677" y="495731"/>
                  </a:lnTo>
                  <a:cubicBezTo>
                    <a:pt x="1676589" y="547622"/>
                    <a:pt x="1634519" y="589604"/>
                    <a:pt x="1582676" y="589604"/>
                  </a:cubicBezTo>
                  <a:cubicBezTo>
                    <a:pt x="1582623" y="589604"/>
                    <a:pt x="1582571" y="589604"/>
                    <a:pt x="1582519" y="589604"/>
                  </a:cubicBezTo>
                  <a:cubicBezTo>
                    <a:pt x="1530614" y="589522"/>
                    <a:pt x="1488579" y="547376"/>
                    <a:pt x="1488666" y="495459"/>
                  </a:cubicBezTo>
                  <a:lnTo>
                    <a:pt x="1489287" y="93845"/>
                  </a:lnTo>
                  <a:cubicBezTo>
                    <a:pt x="1489374" y="41982"/>
                    <a:pt x="1531445" y="0"/>
                    <a:pt x="1583297" y="0"/>
                  </a:cubicBezTo>
                  <a:close/>
                </a:path>
              </a:pathLst>
            </a:custGeom>
            <a:solidFill>
              <a:schemeClr val="accent1">
                <a:lumMod val="75000"/>
              </a:schemeClr>
            </a:solidFill>
            <a:ln w="12700">
              <a:miter lim="400000"/>
            </a:ln>
          </p:spPr>
          <p:txBody>
            <a:bodyPr wrap="square" lIns="0" tIns="0" rIns="0" bIns="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p>
          </p:txBody>
        </p:sp>
        <p:sp>
          <p:nvSpPr>
            <p:cNvPr id="179" name="Freeform 29"/>
            <p:cNvSpPr/>
            <p:nvPr/>
          </p:nvSpPr>
          <p:spPr>
            <a:xfrm>
              <a:off x="4563084" y="4358495"/>
              <a:ext cx="1295819" cy="503025"/>
            </a:xfrm>
            <a:custGeom>
              <a:avLst/>
              <a:gdLst>
                <a:gd name="connsiteX0" fmla="*/ 149797 w 1295819"/>
                <a:gd name="connsiteY0" fmla="*/ 420066 h 503025"/>
                <a:gd name="connsiteX1" fmla="*/ 1136461 w 1295819"/>
                <a:gd name="connsiteY1" fmla="*/ 420066 h 503025"/>
                <a:gd name="connsiteX2" fmla="*/ 1175714 w 1295819"/>
                <a:gd name="connsiteY2" fmla="*/ 461603 h 503025"/>
                <a:gd name="connsiteX3" fmla="*/ 1136461 w 1295819"/>
                <a:gd name="connsiteY3" fmla="*/ 503025 h 503025"/>
                <a:gd name="connsiteX4" fmla="*/ 149797 w 1295819"/>
                <a:gd name="connsiteY4" fmla="*/ 503025 h 503025"/>
                <a:gd name="connsiteX5" fmla="*/ 110543 w 1295819"/>
                <a:gd name="connsiteY5" fmla="*/ 461603 h 503025"/>
                <a:gd name="connsiteX6" fmla="*/ 149797 w 1295819"/>
                <a:gd name="connsiteY6" fmla="*/ 420066 h 503025"/>
                <a:gd name="connsiteX7" fmla="*/ 47634 w 1295819"/>
                <a:gd name="connsiteY7" fmla="*/ 198978 h 503025"/>
                <a:gd name="connsiteX8" fmla="*/ 1248006 w 1295819"/>
                <a:gd name="connsiteY8" fmla="*/ 198978 h 503025"/>
                <a:gd name="connsiteX9" fmla="*/ 1295819 w 1295819"/>
                <a:gd name="connsiteY9" fmla="*/ 249516 h 503025"/>
                <a:gd name="connsiteX10" fmla="*/ 1248006 w 1295819"/>
                <a:gd name="connsiteY10" fmla="*/ 299895 h 503025"/>
                <a:gd name="connsiteX11" fmla="*/ 47634 w 1295819"/>
                <a:gd name="connsiteY11" fmla="*/ 299895 h 503025"/>
                <a:gd name="connsiteX12" fmla="*/ 0 w 1295819"/>
                <a:gd name="connsiteY12" fmla="*/ 249516 h 503025"/>
                <a:gd name="connsiteX13" fmla="*/ 47634 w 1295819"/>
                <a:gd name="connsiteY13" fmla="*/ 198978 h 503025"/>
                <a:gd name="connsiteX14" fmla="*/ 47634 w 1295819"/>
                <a:gd name="connsiteY14" fmla="*/ 0 h 503025"/>
                <a:gd name="connsiteX15" fmla="*/ 1248006 w 1295819"/>
                <a:gd name="connsiteY15" fmla="*/ 0 h 503025"/>
                <a:gd name="connsiteX16" fmla="*/ 1295819 w 1295819"/>
                <a:gd name="connsiteY16" fmla="*/ 50548 h 503025"/>
                <a:gd name="connsiteX17" fmla="*/ 1248006 w 1295819"/>
                <a:gd name="connsiteY17" fmla="*/ 100973 h 503025"/>
                <a:gd name="connsiteX18" fmla="*/ 47634 w 1295819"/>
                <a:gd name="connsiteY18" fmla="*/ 100973 h 503025"/>
                <a:gd name="connsiteX19" fmla="*/ 0 w 1295819"/>
                <a:gd name="connsiteY19" fmla="*/ 50548 h 503025"/>
                <a:gd name="connsiteX20" fmla="*/ 47634 w 1295819"/>
                <a:gd name="connsiteY20" fmla="*/ 0 h 50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95819" h="503025">
                  <a:moveTo>
                    <a:pt x="149797" y="420066"/>
                  </a:moveTo>
                  <a:lnTo>
                    <a:pt x="1136461" y="420066"/>
                  </a:lnTo>
                  <a:cubicBezTo>
                    <a:pt x="1158060" y="420066"/>
                    <a:pt x="1175714" y="438724"/>
                    <a:pt x="1175714" y="461603"/>
                  </a:cubicBezTo>
                  <a:cubicBezTo>
                    <a:pt x="1175714" y="484517"/>
                    <a:pt x="1158060" y="503025"/>
                    <a:pt x="1136461" y="503025"/>
                  </a:cubicBezTo>
                  <a:lnTo>
                    <a:pt x="149797" y="503025"/>
                  </a:lnTo>
                  <a:cubicBezTo>
                    <a:pt x="128050" y="503025"/>
                    <a:pt x="110543" y="484517"/>
                    <a:pt x="110543" y="461603"/>
                  </a:cubicBezTo>
                  <a:cubicBezTo>
                    <a:pt x="110543" y="438724"/>
                    <a:pt x="128050" y="420066"/>
                    <a:pt x="149797" y="420066"/>
                  </a:cubicBezTo>
                  <a:close/>
                  <a:moveTo>
                    <a:pt x="47634" y="198978"/>
                  </a:moveTo>
                  <a:lnTo>
                    <a:pt x="1248006" y="198978"/>
                  </a:lnTo>
                  <a:cubicBezTo>
                    <a:pt x="1274582" y="198978"/>
                    <a:pt x="1295819" y="221558"/>
                    <a:pt x="1295819" y="249516"/>
                  </a:cubicBezTo>
                  <a:cubicBezTo>
                    <a:pt x="1295819" y="277315"/>
                    <a:pt x="1274582" y="299895"/>
                    <a:pt x="1248006" y="299895"/>
                  </a:cubicBezTo>
                  <a:lnTo>
                    <a:pt x="47634" y="299895"/>
                  </a:lnTo>
                  <a:cubicBezTo>
                    <a:pt x="21417" y="299895"/>
                    <a:pt x="0" y="277315"/>
                    <a:pt x="0" y="249516"/>
                  </a:cubicBezTo>
                  <a:cubicBezTo>
                    <a:pt x="0" y="221558"/>
                    <a:pt x="21417" y="198978"/>
                    <a:pt x="47634" y="198978"/>
                  </a:cubicBezTo>
                  <a:close/>
                  <a:moveTo>
                    <a:pt x="47634" y="0"/>
                  </a:moveTo>
                  <a:lnTo>
                    <a:pt x="1248006" y="0"/>
                  </a:lnTo>
                  <a:cubicBezTo>
                    <a:pt x="1274582" y="0"/>
                    <a:pt x="1295819" y="22644"/>
                    <a:pt x="1295819" y="50548"/>
                  </a:cubicBezTo>
                  <a:cubicBezTo>
                    <a:pt x="1295819" y="78320"/>
                    <a:pt x="1274582" y="100973"/>
                    <a:pt x="1248006" y="100973"/>
                  </a:cubicBezTo>
                  <a:lnTo>
                    <a:pt x="47634" y="100973"/>
                  </a:lnTo>
                  <a:cubicBezTo>
                    <a:pt x="21417" y="100973"/>
                    <a:pt x="0" y="78320"/>
                    <a:pt x="0" y="50548"/>
                  </a:cubicBezTo>
                  <a:cubicBezTo>
                    <a:pt x="0" y="22644"/>
                    <a:pt x="21417" y="0"/>
                    <a:pt x="47634" y="0"/>
                  </a:cubicBezTo>
                  <a:close/>
                </a:path>
              </a:pathLst>
            </a:custGeom>
            <a:solidFill>
              <a:schemeClr val="accent1">
                <a:lumMod val="50000"/>
              </a:schemeClr>
            </a:solidFill>
            <a:ln w="12700">
              <a:miter lim="400000"/>
            </a:ln>
          </p:spPr>
          <p:txBody>
            <a:bodyPr wrap="square" lIns="0" tIns="0" rIns="0" bIns="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p>
          </p:txBody>
        </p:sp>
      </p:grpSp>
      <p:sp>
        <p:nvSpPr>
          <p:cNvPr id="167" name="Shape 24"/>
          <p:cNvSpPr/>
          <p:nvPr/>
        </p:nvSpPr>
        <p:spPr>
          <a:xfrm rot="1603209">
            <a:off x="5411822" y="4017573"/>
            <a:ext cx="540" cy="622"/>
          </a:xfrm>
          <a:custGeom>
            <a:avLst/>
            <a:gdLst/>
            <a:ahLst/>
            <a:cxnLst>
              <a:cxn ang="0">
                <a:pos x="wd2" y="hd2"/>
              </a:cxn>
              <a:cxn ang="5400000">
                <a:pos x="wd2" y="hd2"/>
              </a:cxn>
              <a:cxn ang="10800000">
                <a:pos x="wd2" y="hd2"/>
              </a:cxn>
              <a:cxn ang="16200000">
                <a:pos x="wd2" y="hd2"/>
              </a:cxn>
            </a:cxnLst>
            <a:rect l="0" t="0" r="r" b="b"/>
            <a:pathLst>
              <a:path w="6324" h="6338" extrusionOk="0">
                <a:moveTo>
                  <a:pt x="2256" y="2192"/>
                </a:moveTo>
                <a:cubicBezTo>
                  <a:pt x="-6727" y="-6647"/>
                  <a:pt x="14873" y="14953"/>
                  <a:pt x="2256" y="2192"/>
                </a:cubicBezTo>
                <a:cubicBezTo>
                  <a:pt x="2256" y="2192"/>
                  <a:pt x="2256" y="2192"/>
                  <a:pt x="2256" y="2192"/>
                </a:cubicBezTo>
                <a:close/>
              </a:path>
            </a:pathLst>
          </a:custGeom>
          <a:solidFill>
            <a:srgbClr val="ECECEC"/>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p>
        </p:txBody>
      </p:sp>
      <p:grpSp>
        <p:nvGrpSpPr>
          <p:cNvPr id="116" name="Group 100"/>
          <p:cNvGrpSpPr/>
          <p:nvPr/>
        </p:nvGrpSpPr>
        <p:grpSpPr>
          <a:xfrm rot="1330460">
            <a:off x="5732915" y="3228874"/>
            <a:ext cx="851904" cy="815366"/>
            <a:chOff x="5638799" y="3886197"/>
            <a:chExt cx="8018618" cy="7592062"/>
          </a:xfrm>
        </p:grpSpPr>
        <p:sp>
          <p:nvSpPr>
            <p:cNvPr id="142" name="Shape 6"/>
            <p:cNvSpPr/>
            <p:nvPr/>
          </p:nvSpPr>
          <p:spPr>
            <a:xfrm>
              <a:off x="5638799" y="5778499"/>
              <a:ext cx="8005472" cy="5699760"/>
            </a:xfrm>
            <a:custGeom>
              <a:avLst/>
              <a:gdLst/>
              <a:ahLst/>
              <a:cxnLst>
                <a:cxn ang="0">
                  <a:pos x="wd2" y="hd2"/>
                </a:cxn>
                <a:cxn ang="5400000">
                  <a:pos x="wd2" y="hd2"/>
                </a:cxn>
                <a:cxn ang="10800000">
                  <a:pos x="wd2" y="hd2"/>
                </a:cxn>
                <a:cxn ang="16200000">
                  <a:pos x="wd2" y="hd2"/>
                </a:cxn>
              </a:cxnLst>
              <a:rect l="0" t="0" r="r" b="b"/>
              <a:pathLst>
                <a:path w="20701" h="19282" extrusionOk="0">
                  <a:moveTo>
                    <a:pt x="3075" y="18508"/>
                  </a:moveTo>
                  <a:cubicBezTo>
                    <a:pt x="5241" y="19322"/>
                    <a:pt x="7894" y="19535"/>
                    <a:pt x="8669" y="18952"/>
                  </a:cubicBezTo>
                  <a:cubicBezTo>
                    <a:pt x="9575" y="18271"/>
                    <a:pt x="16495" y="12056"/>
                    <a:pt x="19412" y="6943"/>
                  </a:cubicBezTo>
                  <a:cubicBezTo>
                    <a:pt x="19432" y="6908"/>
                    <a:pt x="19451" y="6873"/>
                    <a:pt x="19471" y="6838"/>
                  </a:cubicBezTo>
                  <a:cubicBezTo>
                    <a:pt x="20834" y="4410"/>
                    <a:pt x="21273" y="2243"/>
                    <a:pt x="19706" y="1054"/>
                  </a:cubicBezTo>
                  <a:cubicBezTo>
                    <a:pt x="15396" y="-2065"/>
                    <a:pt x="9523" y="2382"/>
                    <a:pt x="5887" y="6058"/>
                  </a:cubicBezTo>
                  <a:cubicBezTo>
                    <a:pt x="4411" y="7550"/>
                    <a:pt x="3304" y="8915"/>
                    <a:pt x="2820" y="9595"/>
                  </a:cubicBezTo>
                  <a:cubicBezTo>
                    <a:pt x="2820" y="9595"/>
                    <a:pt x="-327" y="14952"/>
                    <a:pt x="28" y="15832"/>
                  </a:cubicBezTo>
                  <a:cubicBezTo>
                    <a:pt x="161" y="16955"/>
                    <a:pt x="1399" y="17848"/>
                    <a:pt x="2910" y="18444"/>
                  </a:cubicBezTo>
                  <a:cubicBezTo>
                    <a:pt x="2964" y="18466"/>
                    <a:pt x="3020" y="18487"/>
                    <a:pt x="3075" y="18508"/>
                  </a:cubicBezTo>
                  <a:close/>
                </a:path>
              </a:pathLst>
            </a:custGeom>
            <a:solidFill>
              <a:schemeClr val="accent4">
                <a:lumMod val="75000"/>
              </a:schemeClr>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p>
          </p:txBody>
        </p:sp>
        <p:sp>
          <p:nvSpPr>
            <p:cNvPr id="143" name="Shape 7"/>
            <p:cNvSpPr/>
            <p:nvPr/>
          </p:nvSpPr>
          <p:spPr>
            <a:xfrm>
              <a:off x="5651489" y="5854690"/>
              <a:ext cx="8005928" cy="5513920"/>
            </a:xfrm>
            <a:custGeom>
              <a:avLst/>
              <a:gdLst/>
              <a:ahLst/>
              <a:cxnLst>
                <a:cxn ang="0">
                  <a:pos x="wd2" y="hd2"/>
                </a:cxn>
                <a:cxn ang="5400000">
                  <a:pos x="wd2" y="hd2"/>
                </a:cxn>
                <a:cxn ang="10800000">
                  <a:pos x="wd2" y="hd2"/>
                </a:cxn>
                <a:cxn ang="16200000">
                  <a:pos x="wd2" y="hd2"/>
                </a:cxn>
              </a:cxnLst>
              <a:rect l="0" t="0" r="r" b="b"/>
              <a:pathLst>
                <a:path w="21065" h="20388" extrusionOk="0">
                  <a:moveTo>
                    <a:pt x="2972" y="19617"/>
                  </a:moveTo>
                  <a:cubicBezTo>
                    <a:pt x="4423" y="20173"/>
                    <a:pt x="6115" y="20443"/>
                    <a:pt x="7329" y="20379"/>
                  </a:cubicBezTo>
                  <a:cubicBezTo>
                    <a:pt x="7955" y="20346"/>
                    <a:pt x="8455" y="20225"/>
                    <a:pt x="8728" y="20008"/>
                  </a:cubicBezTo>
                  <a:cubicBezTo>
                    <a:pt x="9038" y="19762"/>
                    <a:pt x="10042" y="18848"/>
                    <a:pt x="11353" y="17536"/>
                  </a:cubicBezTo>
                  <a:cubicBezTo>
                    <a:pt x="13982" y="14904"/>
                    <a:pt x="17845" y="10676"/>
                    <a:pt x="19813" y="7043"/>
                  </a:cubicBezTo>
                  <a:cubicBezTo>
                    <a:pt x="19871" y="6935"/>
                    <a:pt x="19927" y="6829"/>
                    <a:pt x="19982" y="6722"/>
                  </a:cubicBezTo>
                  <a:cubicBezTo>
                    <a:pt x="20052" y="6587"/>
                    <a:pt x="20119" y="6453"/>
                    <a:pt x="20182" y="6320"/>
                  </a:cubicBezTo>
                  <a:cubicBezTo>
                    <a:pt x="20438" y="5786"/>
                    <a:pt x="20647" y="5270"/>
                    <a:pt x="20796" y="4777"/>
                  </a:cubicBezTo>
                  <a:cubicBezTo>
                    <a:pt x="21277" y="3198"/>
                    <a:pt x="21157" y="1869"/>
                    <a:pt x="20082" y="1039"/>
                  </a:cubicBezTo>
                  <a:cubicBezTo>
                    <a:pt x="17097" y="-1157"/>
                    <a:pt x="13318" y="442"/>
                    <a:pt x="10042" y="2934"/>
                  </a:cubicBezTo>
                  <a:cubicBezTo>
                    <a:pt x="7923" y="4545"/>
                    <a:pt x="6013" y="6531"/>
                    <a:pt x="4665" y="8105"/>
                  </a:cubicBezTo>
                  <a:cubicBezTo>
                    <a:pt x="3854" y="9051"/>
                    <a:pt x="3246" y="9849"/>
                    <a:pt x="2917" y="10326"/>
                  </a:cubicBezTo>
                  <a:cubicBezTo>
                    <a:pt x="2917" y="10326"/>
                    <a:pt x="-323" y="16000"/>
                    <a:pt x="26" y="16915"/>
                  </a:cubicBezTo>
                  <a:cubicBezTo>
                    <a:pt x="53" y="17173"/>
                    <a:pt x="134" y="17419"/>
                    <a:pt x="261" y="17651"/>
                  </a:cubicBezTo>
                  <a:cubicBezTo>
                    <a:pt x="576" y="18230"/>
                    <a:pt x="1172" y="18726"/>
                    <a:pt x="1911" y="19131"/>
                  </a:cubicBezTo>
                  <a:cubicBezTo>
                    <a:pt x="2095" y="19232"/>
                    <a:pt x="2289" y="19327"/>
                    <a:pt x="2489" y="19417"/>
                  </a:cubicBezTo>
                  <a:cubicBezTo>
                    <a:pt x="2646" y="19487"/>
                    <a:pt x="2807" y="19554"/>
                    <a:pt x="2972" y="19617"/>
                  </a:cubicBezTo>
                  <a:close/>
                </a:path>
              </a:pathLst>
            </a:custGeom>
            <a:gradFill flip="none" rotWithShape="1">
              <a:gsLst>
                <a:gs pos="98000">
                  <a:schemeClr val="accent4">
                    <a:lumMod val="75000"/>
                  </a:schemeClr>
                </a:gs>
                <a:gs pos="31000">
                  <a:srgbClr val="FFCC00"/>
                </a:gs>
              </a:gsLst>
              <a:lin ang="1800000" scaled="0"/>
              <a:tileRect/>
            </a:gra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p>
          </p:txBody>
        </p:sp>
        <p:sp>
          <p:nvSpPr>
            <p:cNvPr id="144" name="Shape 8"/>
            <p:cNvSpPr/>
            <p:nvPr/>
          </p:nvSpPr>
          <p:spPr>
            <a:xfrm>
              <a:off x="6324598" y="3886197"/>
              <a:ext cx="7224492" cy="6143095"/>
            </a:xfrm>
            <a:custGeom>
              <a:avLst/>
              <a:gdLst/>
              <a:ahLst/>
              <a:cxnLst>
                <a:cxn ang="0">
                  <a:pos x="wd2" y="hd2"/>
                </a:cxn>
                <a:cxn ang="5400000">
                  <a:pos x="wd2" y="hd2"/>
                </a:cxn>
                <a:cxn ang="10800000">
                  <a:pos x="wd2" y="hd2"/>
                </a:cxn>
                <a:cxn ang="16200000">
                  <a:pos x="wd2" y="hd2"/>
                </a:cxn>
              </a:cxnLst>
              <a:rect l="0" t="0" r="r" b="b"/>
              <a:pathLst>
                <a:path w="21570" h="20610" extrusionOk="0">
                  <a:moveTo>
                    <a:pt x="1359" y="18992"/>
                  </a:moveTo>
                  <a:cubicBezTo>
                    <a:pt x="1359" y="18992"/>
                    <a:pt x="2879" y="21503"/>
                    <a:pt x="7683" y="20270"/>
                  </a:cubicBezTo>
                  <a:cubicBezTo>
                    <a:pt x="8734" y="20000"/>
                    <a:pt x="9942" y="19551"/>
                    <a:pt x="11326" y="18857"/>
                  </a:cubicBezTo>
                  <a:cubicBezTo>
                    <a:pt x="14627" y="17203"/>
                    <a:pt x="16980" y="15150"/>
                    <a:pt x="18591" y="13343"/>
                  </a:cubicBezTo>
                  <a:cubicBezTo>
                    <a:pt x="20741" y="10932"/>
                    <a:pt x="21570" y="8960"/>
                    <a:pt x="21570" y="8960"/>
                  </a:cubicBezTo>
                  <a:cubicBezTo>
                    <a:pt x="21570" y="8960"/>
                    <a:pt x="20157" y="5903"/>
                    <a:pt x="17614" y="3361"/>
                  </a:cubicBezTo>
                  <a:cubicBezTo>
                    <a:pt x="16742" y="2489"/>
                    <a:pt x="15737" y="1678"/>
                    <a:pt x="14612" y="1071"/>
                  </a:cubicBezTo>
                  <a:cubicBezTo>
                    <a:pt x="13252" y="338"/>
                    <a:pt x="11716" y="-97"/>
                    <a:pt x="10024" y="19"/>
                  </a:cubicBezTo>
                  <a:cubicBezTo>
                    <a:pt x="8727" y="108"/>
                    <a:pt x="7338" y="519"/>
                    <a:pt x="5867" y="1369"/>
                  </a:cubicBezTo>
                  <a:cubicBezTo>
                    <a:pt x="5120" y="1799"/>
                    <a:pt x="4463" y="2269"/>
                    <a:pt x="3884" y="2769"/>
                  </a:cubicBezTo>
                  <a:cubicBezTo>
                    <a:pt x="2223" y="4207"/>
                    <a:pt x="1217" y="5896"/>
                    <a:pt x="646" y="7632"/>
                  </a:cubicBezTo>
                  <a:cubicBezTo>
                    <a:pt x="189" y="9024"/>
                    <a:pt x="11" y="10445"/>
                    <a:pt x="1" y="11791"/>
                  </a:cubicBezTo>
                  <a:cubicBezTo>
                    <a:pt x="-30" y="15715"/>
                    <a:pt x="1359" y="18992"/>
                    <a:pt x="1359" y="18992"/>
                  </a:cubicBezTo>
                  <a:close/>
                </a:path>
              </a:pathLst>
            </a:custGeom>
            <a:gradFill flip="none" rotWithShape="1">
              <a:gsLst>
                <a:gs pos="42000">
                  <a:srgbClr val="FFCC00"/>
                </a:gs>
                <a:gs pos="67000">
                  <a:srgbClr val="FFC000"/>
                </a:gs>
              </a:gsLst>
              <a:path path="circle">
                <a:fillToRect l="100000" t="100000"/>
              </a:path>
              <a:tileRect r="-100000" b="-100000"/>
            </a:gra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145" name="Shape 9"/>
            <p:cNvSpPr/>
            <p:nvPr/>
          </p:nvSpPr>
          <p:spPr>
            <a:xfrm>
              <a:off x="7467597" y="5702295"/>
              <a:ext cx="2098818" cy="2853341"/>
            </a:xfrm>
            <a:custGeom>
              <a:avLst/>
              <a:gdLst/>
              <a:ahLst/>
              <a:cxnLst>
                <a:cxn ang="0">
                  <a:pos x="wd2" y="hd2"/>
                </a:cxn>
                <a:cxn ang="5400000">
                  <a:pos x="wd2" y="hd2"/>
                </a:cxn>
                <a:cxn ang="10800000">
                  <a:pos x="wd2" y="hd2"/>
                </a:cxn>
                <a:cxn ang="16200000">
                  <a:pos x="wd2" y="hd2"/>
                </a:cxn>
              </a:cxnLst>
              <a:rect l="0" t="0" r="r" b="b"/>
              <a:pathLst>
                <a:path w="19627" h="19063" extrusionOk="0">
                  <a:moveTo>
                    <a:pt x="237" y="16766"/>
                  </a:moveTo>
                  <a:cubicBezTo>
                    <a:pt x="237" y="16766"/>
                    <a:pt x="-1973" y="5115"/>
                    <a:pt x="7118" y="0"/>
                  </a:cubicBezTo>
                  <a:cubicBezTo>
                    <a:pt x="7118" y="0"/>
                    <a:pt x="14397" y="5035"/>
                    <a:pt x="19627" y="5313"/>
                  </a:cubicBezTo>
                  <a:cubicBezTo>
                    <a:pt x="19627" y="5313"/>
                    <a:pt x="16567" y="9747"/>
                    <a:pt x="17811" y="13835"/>
                  </a:cubicBezTo>
                  <a:cubicBezTo>
                    <a:pt x="19056" y="17922"/>
                    <a:pt x="672" y="21600"/>
                    <a:pt x="237" y="16766"/>
                  </a:cubicBezTo>
                  <a:close/>
                </a:path>
              </a:pathLst>
            </a:custGeom>
            <a:solidFill>
              <a:schemeClr val="accent4">
                <a:lumMod val="20000"/>
                <a:lumOff val="80000"/>
                <a:alpha val="30000"/>
              </a:schemeClr>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146" name="Shape 10"/>
            <p:cNvSpPr/>
            <p:nvPr/>
          </p:nvSpPr>
          <p:spPr>
            <a:xfrm>
              <a:off x="6464298" y="4051287"/>
              <a:ext cx="5617749" cy="5948844"/>
            </a:xfrm>
            <a:custGeom>
              <a:avLst/>
              <a:gdLst/>
              <a:ahLst/>
              <a:cxnLst>
                <a:cxn ang="0">
                  <a:pos x="wd2" y="hd2"/>
                </a:cxn>
                <a:cxn ang="5400000">
                  <a:pos x="wd2" y="hd2"/>
                </a:cxn>
                <a:cxn ang="10800000">
                  <a:pos x="wd2" y="hd2"/>
                </a:cxn>
                <a:cxn ang="16200000">
                  <a:pos x="wd2" y="hd2"/>
                </a:cxn>
              </a:cxnLst>
              <a:rect l="0" t="0" r="r" b="b"/>
              <a:pathLst>
                <a:path w="19939" h="21590" extrusionOk="0">
                  <a:moveTo>
                    <a:pt x="1937" y="20695"/>
                  </a:moveTo>
                  <a:cubicBezTo>
                    <a:pt x="2473" y="21051"/>
                    <a:pt x="3291" y="21429"/>
                    <a:pt x="4469" y="21583"/>
                  </a:cubicBezTo>
                  <a:cubicBezTo>
                    <a:pt x="4488" y="21586"/>
                    <a:pt x="4507" y="21588"/>
                    <a:pt x="4525" y="21590"/>
                  </a:cubicBezTo>
                  <a:cubicBezTo>
                    <a:pt x="4418" y="21472"/>
                    <a:pt x="4368" y="21398"/>
                    <a:pt x="4368" y="21398"/>
                  </a:cubicBezTo>
                  <a:cubicBezTo>
                    <a:pt x="4368" y="21398"/>
                    <a:pt x="-1661" y="8514"/>
                    <a:pt x="9216" y="2814"/>
                  </a:cubicBezTo>
                  <a:cubicBezTo>
                    <a:pt x="12918" y="873"/>
                    <a:pt x="13475" y="1095"/>
                    <a:pt x="15642" y="1264"/>
                  </a:cubicBezTo>
                  <a:cubicBezTo>
                    <a:pt x="17808" y="1432"/>
                    <a:pt x="19463" y="2494"/>
                    <a:pt x="19463" y="2494"/>
                  </a:cubicBezTo>
                  <a:cubicBezTo>
                    <a:pt x="19621" y="2564"/>
                    <a:pt x="19780" y="2634"/>
                    <a:pt x="19939" y="2704"/>
                  </a:cubicBezTo>
                  <a:cubicBezTo>
                    <a:pt x="19250" y="2317"/>
                    <a:pt x="18602" y="1876"/>
                    <a:pt x="17934" y="1455"/>
                  </a:cubicBezTo>
                  <a:cubicBezTo>
                    <a:pt x="16335" y="571"/>
                    <a:pt x="14516" y="-10"/>
                    <a:pt x="12502" y="0"/>
                  </a:cubicBezTo>
                  <a:cubicBezTo>
                    <a:pt x="10796" y="8"/>
                    <a:pt x="8949" y="442"/>
                    <a:pt x="6978" y="1476"/>
                  </a:cubicBezTo>
                  <a:cubicBezTo>
                    <a:pt x="6811" y="1564"/>
                    <a:pt x="6647" y="1653"/>
                    <a:pt x="6487" y="1744"/>
                  </a:cubicBezTo>
                  <a:cubicBezTo>
                    <a:pt x="2853" y="3792"/>
                    <a:pt x="1115" y="6596"/>
                    <a:pt x="408" y="9416"/>
                  </a:cubicBezTo>
                  <a:cubicBezTo>
                    <a:pt x="-833" y="14369"/>
                    <a:pt x="1110" y="19371"/>
                    <a:pt x="1551" y="20407"/>
                  </a:cubicBezTo>
                  <a:cubicBezTo>
                    <a:pt x="1658" y="20498"/>
                    <a:pt x="1786" y="20594"/>
                    <a:pt x="1937" y="20695"/>
                  </a:cubicBezTo>
                  <a:close/>
                </a:path>
              </a:pathLst>
            </a:custGeom>
            <a:solidFill>
              <a:srgbClr val="FFCC00">
                <a:alpha val="40000"/>
              </a:srgbClr>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p>
          </p:txBody>
        </p:sp>
        <p:sp>
          <p:nvSpPr>
            <p:cNvPr id="147" name="Shape 11"/>
            <p:cNvSpPr/>
            <p:nvPr/>
          </p:nvSpPr>
          <p:spPr>
            <a:xfrm>
              <a:off x="7137404" y="4318002"/>
              <a:ext cx="5140885" cy="5719778"/>
            </a:xfrm>
            <a:custGeom>
              <a:avLst/>
              <a:gdLst/>
              <a:ahLst/>
              <a:cxnLst>
                <a:cxn ang="0">
                  <a:pos x="wd2" y="hd2"/>
                </a:cxn>
                <a:cxn ang="5400000">
                  <a:pos x="wd2" y="hd2"/>
                </a:cxn>
                <a:cxn ang="10800000">
                  <a:pos x="wd2" y="hd2"/>
                </a:cxn>
                <a:cxn ang="16200000">
                  <a:pos x="wd2" y="hd2"/>
                </a:cxn>
              </a:cxnLst>
              <a:rect l="0" t="0" r="r" b="b"/>
              <a:pathLst>
                <a:path w="17392" h="20547" extrusionOk="0">
                  <a:moveTo>
                    <a:pt x="2103" y="20547"/>
                  </a:moveTo>
                  <a:lnTo>
                    <a:pt x="1991" y="20302"/>
                  </a:lnTo>
                  <a:cubicBezTo>
                    <a:pt x="1991" y="20302"/>
                    <a:pt x="-3830" y="7390"/>
                    <a:pt x="6646" y="1689"/>
                  </a:cubicBezTo>
                  <a:cubicBezTo>
                    <a:pt x="10212" y="-251"/>
                    <a:pt x="13363" y="101"/>
                    <a:pt x="15968" y="1408"/>
                  </a:cubicBezTo>
                  <a:cubicBezTo>
                    <a:pt x="16462" y="1633"/>
                    <a:pt x="16936" y="1893"/>
                    <a:pt x="17392" y="2181"/>
                  </a:cubicBezTo>
                  <a:cubicBezTo>
                    <a:pt x="14492" y="76"/>
                    <a:pt x="10701" y="-1053"/>
                    <a:pt x="6268" y="1360"/>
                  </a:cubicBezTo>
                  <a:cubicBezTo>
                    <a:pt x="-4208" y="7060"/>
                    <a:pt x="1612" y="19972"/>
                    <a:pt x="1612" y="19972"/>
                  </a:cubicBezTo>
                  <a:lnTo>
                    <a:pt x="1851" y="20486"/>
                  </a:lnTo>
                  <a:cubicBezTo>
                    <a:pt x="1851" y="20486"/>
                    <a:pt x="2103" y="20547"/>
                    <a:pt x="2103" y="20547"/>
                  </a:cubicBezTo>
                  <a:close/>
                </a:path>
              </a:pathLst>
            </a:custGeom>
            <a:solidFill>
              <a:schemeClr val="accent4">
                <a:lumMod val="40000"/>
                <a:lumOff val="60000"/>
                <a:alpha val="60000"/>
              </a:schemeClr>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p>
          </p:txBody>
        </p:sp>
        <p:sp>
          <p:nvSpPr>
            <p:cNvPr id="148" name="Shape 12"/>
            <p:cNvSpPr/>
            <p:nvPr/>
          </p:nvSpPr>
          <p:spPr>
            <a:xfrm>
              <a:off x="6464300" y="3987800"/>
              <a:ext cx="5346899" cy="5717052"/>
            </a:xfrm>
            <a:custGeom>
              <a:avLst/>
              <a:gdLst/>
              <a:ahLst/>
              <a:cxnLst>
                <a:cxn ang="0">
                  <a:pos x="wd2" y="hd2"/>
                </a:cxn>
                <a:cxn ang="5400000">
                  <a:pos x="wd2" y="hd2"/>
                </a:cxn>
                <a:cxn ang="10800000">
                  <a:pos x="wd2" y="hd2"/>
                </a:cxn>
                <a:cxn ang="16200000">
                  <a:pos x="wd2" y="hd2"/>
                </a:cxn>
              </a:cxnLst>
              <a:rect l="0" t="0" r="r" b="b"/>
              <a:pathLst>
                <a:path w="17453" h="20533" extrusionOk="0">
                  <a:moveTo>
                    <a:pt x="6362" y="1444"/>
                  </a:moveTo>
                  <a:cubicBezTo>
                    <a:pt x="-4147" y="7376"/>
                    <a:pt x="1532" y="20471"/>
                    <a:pt x="1532" y="20471"/>
                  </a:cubicBezTo>
                  <a:cubicBezTo>
                    <a:pt x="1532" y="20471"/>
                    <a:pt x="1547" y="20494"/>
                    <a:pt x="1575" y="20533"/>
                  </a:cubicBezTo>
                  <a:cubicBezTo>
                    <a:pt x="966" y="19007"/>
                    <a:pt x="-3346" y="7214"/>
                    <a:pt x="6473" y="1671"/>
                  </a:cubicBezTo>
                  <a:cubicBezTo>
                    <a:pt x="9745" y="-177"/>
                    <a:pt x="12652" y="-65"/>
                    <a:pt x="15104" y="964"/>
                  </a:cubicBezTo>
                  <a:cubicBezTo>
                    <a:pt x="15423" y="1089"/>
                    <a:pt x="15736" y="1227"/>
                    <a:pt x="16040" y="1380"/>
                  </a:cubicBezTo>
                  <a:cubicBezTo>
                    <a:pt x="16531" y="1604"/>
                    <a:pt x="17002" y="1864"/>
                    <a:pt x="17453" y="2151"/>
                  </a:cubicBezTo>
                  <a:cubicBezTo>
                    <a:pt x="14581" y="40"/>
                    <a:pt x="10809" y="-1067"/>
                    <a:pt x="6362" y="1444"/>
                  </a:cubicBezTo>
                  <a:close/>
                </a:path>
              </a:pathLst>
            </a:custGeom>
            <a:solidFill>
              <a:srgbClr val="FFCC00">
                <a:alpha val="50000"/>
              </a:srgbClr>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p>
          </p:txBody>
        </p:sp>
        <p:sp>
          <p:nvSpPr>
            <p:cNvPr id="149" name="Shape 13"/>
            <p:cNvSpPr/>
            <p:nvPr/>
          </p:nvSpPr>
          <p:spPr>
            <a:xfrm>
              <a:off x="5854700" y="9601200"/>
              <a:ext cx="910648" cy="1278908"/>
            </a:xfrm>
            <a:custGeom>
              <a:avLst/>
              <a:gdLst/>
              <a:ahLst/>
              <a:cxnLst>
                <a:cxn ang="0">
                  <a:pos x="wd2" y="hd2"/>
                </a:cxn>
                <a:cxn ang="5400000">
                  <a:pos x="wd2" y="hd2"/>
                </a:cxn>
                <a:cxn ang="10800000">
                  <a:pos x="wd2" y="hd2"/>
                </a:cxn>
                <a:cxn ang="16200000">
                  <a:pos x="wd2" y="hd2"/>
                </a:cxn>
              </a:cxnLst>
              <a:rect l="0" t="0" r="r" b="b"/>
              <a:pathLst>
                <a:path w="18359" h="20349" extrusionOk="0">
                  <a:moveTo>
                    <a:pt x="7957" y="0"/>
                  </a:moveTo>
                  <a:cubicBezTo>
                    <a:pt x="7957" y="0"/>
                    <a:pt x="311" y="7149"/>
                    <a:pt x="9" y="11119"/>
                  </a:cubicBezTo>
                  <a:cubicBezTo>
                    <a:pt x="-293" y="15088"/>
                    <a:pt x="6995" y="18207"/>
                    <a:pt x="14151" y="19903"/>
                  </a:cubicBezTo>
                  <a:cubicBezTo>
                    <a:pt x="21307" y="21600"/>
                    <a:pt x="18644" y="18231"/>
                    <a:pt x="11347" y="13520"/>
                  </a:cubicBezTo>
                  <a:cubicBezTo>
                    <a:pt x="4048" y="8815"/>
                    <a:pt x="7957" y="0"/>
                    <a:pt x="7957" y="0"/>
                  </a:cubicBezTo>
                  <a:close/>
                </a:path>
              </a:pathLst>
            </a:custGeom>
            <a:solidFill>
              <a:schemeClr val="accent4">
                <a:lumMod val="60000"/>
                <a:lumOff val="40000"/>
                <a:alpha val="50000"/>
              </a:schemeClr>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p>
          </p:txBody>
        </p:sp>
        <p:sp>
          <p:nvSpPr>
            <p:cNvPr id="150" name="Shape 14"/>
            <p:cNvSpPr/>
            <p:nvPr/>
          </p:nvSpPr>
          <p:spPr>
            <a:xfrm>
              <a:off x="11658600" y="4826000"/>
              <a:ext cx="1636219" cy="3110650"/>
            </a:xfrm>
            <a:custGeom>
              <a:avLst/>
              <a:gdLst/>
              <a:ahLst/>
              <a:cxnLst>
                <a:cxn ang="0">
                  <a:pos x="wd2" y="hd2"/>
                </a:cxn>
                <a:cxn ang="5400000">
                  <a:pos x="wd2" y="hd2"/>
                </a:cxn>
                <a:cxn ang="10800000">
                  <a:pos x="wd2" y="hd2"/>
                </a:cxn>
                <a:cxn ang="16200000">
                  <a:pos x="wd2" y="hd2"/>
                </a:cxn>
              </a:cxnLst>
              <a:rect l="0" t="0" r="r" b="b"/>
              <a:pathLst>
                <a:path w="12379" h="18163" extrusionOk="0">
                  <a:moveTo>
                    <a:pt x="1152" y="0"/>
                  </a:moveTo>
                  <a:cubicBezTo>
                    <a:pt x="1152" y="0"/>
                    <a:pt x="8072" y="3404"/>
                    <a:pt x="12379" y="9598"/>
                  </a:cubicBezTo>
                  <a:cubicBezTo>
                    <a:pt x="12379" y="9598"/>
                    <a:pt x="11924" y="13017"/>
                    <a:pt x="2477" y="17309"/>
                  </a:cubicBezTo>
                  <a:cubicBezTo>
                    <a:pt x="-6972" y="21600"/>
                    <a:pt x="14628" y="8762"/>
                    <a:pt x="1152" y="0"/>
                  </a:cubicBezTo>
                  <a:close/>
                </a:path>
              </a:pathLst>
            </a:custGeom>
            <a:solidFill>
              <a:schemeClr val="accent4">
                <a:lumMod val="75000"/>
                <a:alpha val="20000"/>
              </a:schemeClr>
            </a:solidFill>
            <a:ln w="12700">
              <a:miter lim="400000"/>
            </a:ln>
          </p:spPr>
          <p:txBody>
            <a:bodyPr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2000">
        <p15:prstTrans prst="pageCurlSingle"/>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62"/>
                                        </p:tgtEl>
                                        <p:attrNameLst>
                                          <p:attrName>style.visibility</p:attrName>
                                        </p:attrNameLst>
                                      </p:cBhvr>
                                      <p:to>
                                        <p:strVal val="visible"/>
                                      </p:to>
                                    </p:set>
                                    <p:anim calcmode="lin" valueType="num">
                                      <p:cBhvr>
                                        <p:cTn id="14" dur="500" fill="hold"/>
                                        <p:tgtEl>
                                          <p:spTgt spid="62"/>
                                        </p:tgtEl>
                                        <p:attrNameLst>
                                          <p:attrName>ppt_w</p:attrName>
                                        </p:attrNameLst>
                                      </p:cBhvr>
                                      <p:tavLst>
                                        <p:tav tm="0">
                                          <p:val>
                                            <p:fltVal val="0"/>
                                          </p:val>
                                        </p:tav>
                                        <p:tav tm="100000">
                                          <p:val>
                                            <p:strVal val="#ppt_w"/>
                                          </p:val>
                                        </p:tav>
                                      </p:tavLst>
                                    </p:anim>
                                    <p:anim calcmode="lin" valueType="num">
                                      <p:cBhvr>
                                        <p:cTn id="15" dur="500" fill="hold"/>
                                        <p:tgtEl>
                                          <p:spTgt spid="62"/>
                                        </p:tgtEl>
                                        <p:attrNameLst>
                                          <p:attrName>ppt_h</p:attrName>
                                        </p:attrNameLst>
                                      </p:cBhvr>
                                      <p:tavLst>
                                        <p:tav tm="0">
                                          <p:val>
                                            <p:fltVal val="0"/>
                                          </p:val>
                                        </p:tav>
                                        <p:tav tm="100000">
                                          <p:val>
                                            <p:strVal val="#ppt_h"/>
                                          </p:val>
                                        </p:tav>
                                      </p:tavLst>
                                    </p:anim>
                                    <p:animEffect transition="in" filter="fade">
                                      <p:cBhvr>
                                        <p:cTn id="16" dur="500"/>
                                        <p:tgtEl>
                                          <p:spTgt spid="62"/>
                                        </p:tgtEl>
                                      </p:cBhvr>
                                    </p:animEffect>
                                  </p:childTnLst>
                                </p:cTn>
                              </p:par>
                              <p:par>
                                <p:cTn id="17" presetID="10" presetClass="entr" presetSubtype="0" fill="hold" nodeType="withEffect">
                                  <p:stCondLst>
                                    <p:cond delay="0"/>
                                  </p:stCondLst>
                                  <p:childTnLst>
                                    <p:set>
                                      <p:cBhvr>
                                        <p:cTn id="18" dur="1" fill="hold">
                                          <p:stCondLst>
                                            <p:cond delay="0"/>
                                          </p:stCondLst>
                                        </p:cTn>
                                        <p:tgtEl>
                                          <p:spTgt spid="110"/>
                                        </p:tgtEl>
                                        <p:attrNameLst>
                                          <p:attrName>style.visibility</p:attrName>
                                        </p:attrNameLst>
                                      </p:cBhvr>
                                      <p:to>
                                        <p:strVal val="visible"/>
                                      </p:to>
                                    </p:set>
                                    <p:animEffect transition="in" filter="fade">
                                      <p:cBhvr>
                                        <p:cTn id="19" dur="500"/>
                                        <p:tgtEl>
                                          <p:spTgt spid="110"/>
                                        </p:tgtEl>
                                      </p:cBhvr>
                                    </p:animEffect>
                                  </p:childTnLst>
                                </p:cTn>
                              </p:par>
                              <p:par>
                                <p:cTn id="20" presetID="10" presetClass="entr" presetSubtype="0" fill="hold" nodeType="withEffect">
                                  <p:stCondLst>
                                    <p:cond delay="0"/>
                                  </p:stCondLst>
                                  <p:childTnLst>
                                    <p:set>
                                      <p:cBhvr>
                                        <p:cTn id="21" dur="1" fill="hold">
                                          <p:stCondLst>
                                            <p:cond delay="0"/>
                                          </p:stCondLst>
                                        </p:cTn>
                                        <p:tgtEl>
                                          <p:spTgt spid="235"/>
                                        </p:tgtEl>
                                        <p:attrNameLst>
                                          <p:attrName>style.visibility</p:attrName>
                                        </p:attrNameLst>
                                      </p:cBhvr>
                                      <p:to>
                                        <p:strVal val="visible"/>
                                      </p:to>
                                    </p:set>
                                    <p:animEffect transition="in" filter="fade">
                                      <p:cBhvr>
                                        <p:cTn id="22" dur="500"/>
                                        <p:tgtEl>
                                          <p:spTgt spid="235"/>
                                        </p:tgtEl>
                                      </p:cBhvr>
                                    </p:animEffect>
                                  </p:childTnLst>
                                </p:cTn>
                              </p:par>
                              <p:par>
                                <p:cTn id="23" presetID="10" presetClass="entr" presetSubtype="0" fill="hold" nodeType="withEffect">
                                  <p:stCondLst>
                                    <p:cond delay="0"/>
                                  </p:stCondLst>
                                  <p:childTnLst>
                                    <p:set>
                                      <p:cBhvr>
                                        <p:cTn id="24" dur="1" fill="hold">
                                          <p:stCondLst>
                                            <p:cond delay="0"/>
                                          </p:stCondLst>
                                        </p:cTn>
                                        <p:tgtEl>
                                          <p:spTgt spid="217"/>
                                        </p:tgtEl>
                                        <p:attrNameLst>
                                          <p:attrName>style.visibility</p:attrName>
                                        </p:attrNameLst>
                                      </p:cBhvr>
                                      <p:to>
                                        <p:strVal val="visible"/>
                                      </p:to>
                                    </p:set>
                                    <p:animEffect transition="in" filter="fade">
                                      <p:cBhvr>
                                        <p:cTn id="25" dur="500"/>
                                        <p:tgtEl>
                                          <p:spTgt spid="217"/>
                                        </p:tgtEl>
                                      </p:cBhvr>
                                    </p:animEffect>
                                  </p:childTnLst>
                                </p:cTn>
                              </p:par>
                              <p:par>
                                <p:cTn id="26" presetID="53" presetClass="entr" presetSubtype="16" fill="hold" nodeType="withEffect">
                                  <p:stCondLst>
                                    <p:cond delay="0"/>
                                  </p:stCondLst>
                                  <p:childTnLst>
                                    <p:set>
                                      <p:cBhvr>
                                        <p:cTn id="27" dur="1" fill="hold">
                                          <p:stCondLst>
                                            <p:cond delay="0"/>
                                          </p:stCondLst>
                                        </p:cTn>
                                        <p:tgtEl>
                                          <p:spTgt spid="112"/>
                                        </p:tgtEl>
                                        <p:attrNameLst>
                                          <p:attrName>style.visibility</p:attrName>
                                        </p:attrNameLst>
                                      </p:cBhvr>
                                      <p:to>
                                        <p:strVal val="visible"/>
                                      </p:to>
                                    </p:set>
                                    <p:anim calcmode="lin" valueType="num">
                                      <p:cBhvr>
                                        <p:cTn id="28" dur="500" fill="hold"/>
                                        <p:tgtEl>
                                          <p:spTgt spid="112"/>
                                        </p:tgtEl>
                                        <p:attrNameLst>
                                          <p:attrName>ppt_w</p:attrName>
                                        </p:attrNameLst>
                                      </p:cBhvr>
                                      <p:tavLst>
                                        <p:tav tm="0">
                                          <p:val>
                                            <p:fltVal val="0"/>
                                          </p:val>
                                        </p:tav>
                                        <p:tav tm="100000">
                                          <p:val>
                                            <p:strVal val="#ppt_w"/>
                                          </p:val>
                                        </p:tav>
                                      </p:tavLst>
                                    </p:anim>
                                    <p:anim calcmode="lin" valueType="num">
                                      <p:cBhvr>
                                        <p:cTn id="29" dur="500" fill="hold"/>
                                        <p:tgtEl>
                                          <p:spTgt spid="112"/>
                                        </p:tgtEl>
                                        <p:attrNameLst>
                                          <p:attrName>ppt_h</p:attrName>
                                        </p:attrNameLst>
                                      </p:cBhvr>
                                      <p:tavLst>
                                        <p:tav tm="0">
                                          <p:val>
                                            <p:fltVal val="0"/>
                                          </p:val>
                                        </p:tav>
                                        <p:tav tm="100000">
                                          <p:val>
                                            <p:strVal val="#ppt_h"/>
                                          </p:val>
                                        </p:tav>
                                      </p:tavLst>
                                    </p:anim>
                                    <p:animEffect transition="in" filter="fade">
                                      <p:cBhvr>
                                        <p:cTn id="30" dur="500"/>
                                        <p:tgtEl>
                                          <p:spTgt spid="112"/>
                                        </p:tgtEl>
                                      </p:cBhvr>
                                    </p:animEffect>
                                  </p:childTnLst>
                                </p:cTn>
                              </p:par>
                              <p:par>
                                <p:cTn id="31" presetID="53" presetClass="entr" presetSubtype="16" fill="hold" nodeType="withEffect">
                                  <p:stCondLst>
                                    <p:cond delay="0"/>
                                  </p:stCondLst>
                                  <p:childTnLst>
                                    <p:set>
                                      <p:cBhvr>
                                        <p:cTn id="32" dur="1" fill="hold">
                                          <p:stCondLst>
                                            <p:cond delay="0"/>
                                          </p:stCondLst>
                                        </p:cTn>
                                        <p:tgtEl>
                                          <p:spTgt spid="116"/>
                                        </p:tgtEl>
                                        <p:attrNameLst>
                                          <p:attrName>style.visibility</p:attrName>
                                        </p:attrNameLst>
                                      </p:cBhvr>
                                      <p:to>
                                        <p:strVal val="visible"/>
                                      </p:to>
                                    </p:set>
                                    <p:anim calcmode="lin" valueType="num">
                                      <p:cBhvr>
                                        <p:cTn id="33" dur="500" fill="hold"/>
                                        <p:tgtEl>
                                          <p:spTgt spid="116"/>
                                        </p:tgtEl>
                                        <p:attrNameLst>
                                          <p:attrName>ppt_w</p:attrName>
                                        </p:attrNameLst>
                                      </p:cBhvr>
                                      <p:tavLst>
                                        <p:tav tm="0">
                                          <p:val>
                                            <p:fltVal val="0"/>
                                          </p:val>
                                        </p:tav>
                                        <p:tav tm="100000">
                                          <p:val>
                                            <p:strVal val="#ppt_w"/>
                                          </p:val>
                                        </p:tav>
                                      </p:tavLst>
                                    </p:anim>
                                    <p:anim calcmode="lin" valueType="num">
                                      <p:cBhvr>
                                        <p:cTn id="34" dur="500" fill="hold"/>
                                        <p:tgtEl>
                                          <p:spTgt spid="116"/>
                                        </p:tgtEl>
                                        <p:attrNameLst>
                                          <p:attrName>ppt_h</p:attrName>
                                        </p:attrNameLst>
                                      </p:cBhvr>
                                      <p:tavLst>
                                        <p:tav tm="0">
                                          <p:val>
                                            <p:fltVal val="0"/>
                                          </p:val>
                                        </p:tav>
                                        <p:tav tm="100000">
                                          <p:val>
                                            <p:strVal val="#ppt_h"/>
                                          </p:val>
                                        </p:tav>
                                      </p:tavLst>
                                    </p:anim>
                                    <p:animEffect transition="in" filter="fade">
                                      <p:cBhvr>
                                        <p:cTn id="35" dur="500"/>
                                        <p:tgtEl>
                                          <p:spTgt spid="116"/>
                                        </p:tgtEl>
                                      </p:cBhvr>
                                    </p:animEffect>
                                  </p:childTnLst>
                                </p:cTn>
                              </p:par>
                              <p:par>
                                <p:cTn id="36" presetID="53" presetClass="entr" presetSubtype="16" fill="hold" nodeType="withEffect">
                                  <p:stCondLst>
                                    <p:cond delay="0"/>
                                  </p:stCondLst>
                                  <p:childTnLst>
                                    <p:set>
                                      <p:cBhvr>
                                        <p:cTn id="37" dur="1" fill="hold">
                                          <p:stCondLst>
                                            <p:cond delay="0"/>
                                          </p:stCondLst>
                                        </p:cTn>
                                        <p:tgtEl>
                                          <p:spTgt spid="111"/>
                                        </p:tgtEl>
                                        <p:attrNameLst>
                                          <p:attrName>style.visibility</p:attrName>
                                        </p:attrNameLst>
                                      </p:cBhvr>
                                      <p:to>
                                        <p:strVal val="visible"/>
                                      </p:to>
                                    </p:set>
                                    <p:anim calcmode="lin" valueType="num">
                                      <p:cBhvr>
                                        <p:cTn id="38" dur="500" fill="hold"/>
                                        <p:tgtEl>
                                          <p:spTgt spid="111"/>
                                        </p:tgtEl>
                                        <p:attrNameLst>
                                          <p:attrName>ppt_w</p:attrName>
                                        </p:attrNameLst>
                                      </p:cBhvr>
                                      <p:tavLst>
                                        <p:tav tm="0">
                                          <p:val>
                                            <p:fltVal val="0"/>
                                          </p:val>
                                        </p:tav>
                                        <p:tav tm="100000">
                                          <p:val>
                                            <p:strVal val="#ppt_w"/>
                                          </p:val>
                                        </p:tav>
                                      </p:tavLst>
                                    </p:anim>
                                    <p:anim calcmode="lin" valueType="num">
                                      <p:cBhvr>
                                        <p:cTn id="39" dur="500" fill="hold"/>
                                        <p:tgtEl>
                                          <p:spTgt spid="111"/>
                                        </p:tgtEl>
                                        <p:attrNameLst>
                                          <p:attrName>ppt_h</p:attrName>
                                        </p:attrNameLst>
                                      </p:cBhvr>
                                      <p:tavLst>
                                        <p:tav tm="0">
                                          <p:val>
                                            <p:fltVal val="0"/>
                                          </p:val>
                                        </p:tav>
                                        <p:tav tm="100000">
                                          <p:val>
                                            <p:strVal val="#ppt_h"/>
                                          </p:val>
                                        </p:tav>
                                      </p:tavLst>
                                    </p:anim>
                                    <p:animEffect transition="in" filter="fade">
                                      <p:cBhvr>
                                        <p:cTn id="40" dur="500"/>
                                        <p:tgtEl>
                                          <p:spTgt spid="111"/>
                                        </p:tgtEl>
                                      </p:cBhvr>
                                    </p:animEffect>
                                  </p:childTnLst>
                                </p:cTn>
                              </p:par>
                            </p:childTnLst>
                          </p:cTn>
                        </p:par>
                        <p:par>
                          <p:cTn id="41" fill="hold">
                            <p:stCondLst>
                              <p:cond delay="1000"/>
                            </p:stCondLst>
                            <p:childTnLst>
                              <p:par>
                                <p:cTn id="42" presetID="22" presetClass="entr" presetSubtype="8"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wipe(left)">
                                      <p:cBhvr>
                                        <p:cTn id="4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 name="Shape 3641"/>
          <p:cNvSpPr/>
          <p:nvPr/>
        </p:nvSpPr>
        <p:spPr>
          <a:xfrm>
            <a:off x="1212970" y="1400495"/>
            <a:ext cx="3533884" cy="2931346"/>
          </a:xfrm>
          <a:custGeom>
            <a:avLst/>
            <a:gdLst/>
            <a:ahLst/>
            <a:cxnLst>
              <a:cxn ang="0">
                <a:pos x="wd2" y="hd2"/>
              </a:cxn>
              <a:cxn ang="5400000">
                <a:pos x="wd2" y="hd2"/>
              </a:cxn>
              <a:cxn ang="10800000">
                <a:pos x="wd2" y="hd2"/>
              </a:cxn>
              <a:cxn ang="16200000">
                <a:pos x="wd2" y="hd2"/>
              </a:cxn>
            </a:cxnLst>
            <a:rect l="0" t="0" r="r" b="b"/>
            <a:pathLst>
              <a:path w="17452" h="19068" extrusionOk="0">
                <a:moveTo>
                  <a:pt x="5210" y="18832"/>
                </a:moveTo>
                <a:cubicBezTo>
                  <a:pt x="6971" y="19391"/>
                  <a:pt x="13366" y="19388"/>
                  <a:pt x="16286" y="13818"/>
                </a:cubicBezTo>
                <a:cubicBezTo>
                  <a:pt x="19206" y="8248"/>
                  <a:pt x="16287" y="2958"/>
                  <a:pt x="11430" y="3937"/>
                </a:cubicBezTo>
                <a:cubicBezTo>
                  <a:pt x="6573" y="4916"/>
                  <a:pt x="7430" y="10716"/>
                  <a:pt x="9440" y="11987"/>
                </a:cubicBezTo>
                <a:cubicBezTo>
                  <a:pt x="11450" y="13257"/>
                  <a:pt x="14635" y="10797"/>
                  <a:pt x="14395" y="7172"/>
                </a:cubicBezTo>
                <a:cubicBezTo>
                  <a:pt x="14155" y="3548"/>
                  <a:pt x="9106" y="-2209"/>
                  <a:pt x="3356" y="879"/>
                </a:cubicBezTo>
                <a:cubicBezTo>
                  <a:pt x="-2394" y="3967"/>
                  <a:pt x="501" y="11856"/>
                  <a:pt x="2808" y="11260"/>
                </a:cubicBezTo>
                <a:cubicBezTo>
                  <a:pt x="5116" y="10664"/>
                  <a:pt x="4389" y="7608"/>
                  <a:pt x="1930" y="8134"/>
                </a:cubicBezTo>
                <a:cubicBezTo>
                  <a:pt x="-529" y="8660"/>
                  <a:pt x="-95" y="15904"/>
                  <a:pt x="4152" y="16266"/>
                </a:cubicBezTo>
              </a:path>
            </a:pathLst>
          </a:custGeom>
          <a:ln w="19050">
            <a:solidFill>
              <a:schemeClr val="accent1"/>
            </a:solidFill>
            <a:prstDash val="sysDot"/>
            <a:miter lim="400000"/>
            <a:headEnd type="arrow"/>
            <a:tailEnd type="arrow"/>
          </a:ln>
        </p:spPr>
        <p:txBody>
          <a:bodyPr lIns="0" tIns="0" rIns="0" bIns="0" anchor="ctr"/>
          <a:lstStyle/>
          <a:p>
            <a:pPr lvl="0">
              <a:defRPr sz="5600">
                <a:latin typeface="Gill Sans"/>
                <a:ea typeface="Gill Sans"/>
                <a:cs typeface="Gill Sans"/>
                <a:sym typeface="Gill Sans"/>
              </a:defRPr>
            </a:pPr>
            <a:endParaRPr sz="7465"/>
          </a:p>
        </p:txBody>
      </p:sp>
      <p:sp>
        <p:nvSpPr>
          <p:cNvPr id="17" name="文本框 16"/>
          <p:cNvSpPr txBox="1"/>
          <p:nvPr/>
        </p:nvSpPr>
        <p:spPr>
          <a:xfrm>
            <a:off x="1410533" y="805179"/>
            <a:ext cx="4065651" cy="548640"/>
          </a:xfrm>
          <a:prstGeom prst="rect">
            <a:avLst/>
          </a:prstGeom>
          <a:noFill/>
        </p:spPr>
        <p:txBody>
          <a:bodyPr wrap="square" rtlCol="0">
            <a:spAutoFit/>
            <a:scene3d>
              <a:camera prst="orthographicFront"/>
              <a:lightRig rig="threePt" dir="t"/>
            </a:scene3d>
            <a:sp3d contourW="12700"/>
          </a:bodyPr>
          <a:lstStyle/>
          <a:p>
            <a:pPr defTabSz="822960">
              <a:defRPr/>
            </a:pPr>
            <a:r>
              <a:rPr lang="zh-CN" altLang="en-US" sz="2800" b="1" dirty="0">
                <a:solidFill>
                  <a:srgbClr val="C00000"/>
                </a:solidFill>
                <a:latin typeface="微软雅黑" panose="020B0503020204020204" pitchFamily="34" charset="-122"/>
                <a:ea typeface="微软雅黑" panose="020B0503020204020204" pitchFamily="34" charset="-122"/>
              </a:rPr>
              <a:t>我们应该做些什么呢？</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22" name="PA-îŝļîďê"/>
          <p:cNvSpPr/>
          <p:nvPr>
            <p:custDataLst>
              <p:tags r:id="rId1"/>
            </p:custDataLst>
          </p:nvPr>
        </p:nvSpPr>
        <p:spPr>
          <a:xfrm rot="5400000">
            <a:off x="1891776" y="1916623"/>
            <a:ext cx="3948127" cy="3640152"/>
          </a:xfrm>
          <a:prstGeom prst="blockArc">
            <a:avLst>
              <a:gd name="adj1" fmla="val 11276733"/>
              <a:gd name="adj2" fmla="val 20956921"/>
              <a:gd name="adj3" fmla="val 8266"/>
            </a:avLst>
          </a:prstGeom>
          <a:gradFill>
            <a:gsLst>
              <a:gs pos="0">
                <a:schemeClr val="bg1">
                  <a:lumMod val="85000"/>
                  <a:alpha val="51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zh-CN" altLang="en-US">
              <a:solidFill>
                <a:schemeClr val="tx1"/>
              </a:solidFill>
            </a:endParaRPr>
          </a:p>
        </p:txBody>
      </p:sp>
      <p:grpSp>
        <p:nvGrpSpPr>
          <p:cNvPr id="2" name="PA-组合 1"/>
          <p:cNvGrpSpPr/>
          <p:nvPr>
            <p:custDataLst>
              <p:tags r:id="rId2"/>
            </p:custDataLst>
          </p:nvPr>
        </p:nvGrpSpPr>
        <p:grpSpPr>
          <a:xfrm>
            <a:off x="5880735" y="1311693"/>
            <a:ext cx="5673090" cy="4763352"/>
            <a:chOff x="7915475" y="2043709"/>
            <a:chExt cx="4324120" cy="4203824"/>
          </a:xfrm>
        </p:grpSpPr>
        <p:sp>
          <p:nvSpPr>
            <p:cNvPr id="20" name="PA-íš1ïḋé"/>
            <p:cNvSpPr/>
            <p:nvPr>
              <p:custDataLst>
                <p:tags r:id="rId3"/>
              </p:custDataLst>
            </p:nvPr>
          </p:nvSpPr>
          <p:spPr>
            <a:xfrm>
              <a:off x="7967288" y="2052867"/>
              <a:ext cx="4272307" cy="41946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24" name="iṣļïdé"/>
            <p:cNvGrpSpPr/>
            <p:nvPr/>
          </p:nvGrpSpPr>
          <p:grpSpPr>
            <a:xfrm>
              <a:off x="7915475" y="2209937"/>
              <a:ext cx="119116" cy="2895327"/>
              <a:chOff x="8465224" y="1608326"/>
              <a:chExt cx="142544" cy="3464781"/>
            </a:xfrm>
          </p:grpSpPr>
          <p:sp>
            <p:nvSpPr>
              <p:cNvPr id="44" name="PA-îṡḻïḓe"/>
              <p:cNvSpPr/>
              <p:nvPr>
                <p:custDataLst>
                  <p:tags r:id="rId4"/>
                </p:custDataLst>
              </p:nvPr>
            </p:nvSpPr>
            <p:spPr>
              <a:xfrm>
                <a:off x="8465224" y="1608326"/>
                <a:ext cx="142544" cy="33165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5" name="PA-işľíḓê"/>
              <p:cNvSpPr/>
              <p:nvPr>
                <p:custDataLst>
                  <p:tags r:id="rId5"/>
                </p:custDataLst>
              </p:nvPr>
            </p:nvSpPr>
            <p:spPr>
              <a:xfrm>
                <a:off x="8465224" y="3174890"/>
                <a:ext cx="142544" cy="33165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6" name="PA-îśḷîḍe"/>
              <p:cNvSpPr/>
              <p:nvPr>
                <p:custDataLst>
                  <p:tags r:id="rId6"/>
                </p:custDataLst>
              </p:nvPr>
            </p:nvSpPr>
            <p:spPr>
              <a:xfrm>
                <a:off x="8465224" y="4741454"/>
                <a:ext cx="142544" cy="33165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25" name="íŝļïḍé"/>
            <p:cNvGrpSpPr/>
            <p:nvPr/>
          </p:nvGrpSpPr>
          <p:grpSpPr>
            <a:xfrm>
              <a:off x="8648961" y="2043709"/>
              <a:ext cx="2723544" cy="1245583"/>
              <a:chOff x="9342977" y="1409538"/>
              <a:chExt cx="3259213" cy="1490565"/>
            </a:xfrm>
          </p:grpSpPr>
          <p:grpSp>
            <p:nvGrpSpPr>
              <p:cNvPr id="36" name="išḻîḑe"/>
              <p:cNvGrpSpPr/>
              <p:nvPr/>
            </p:nvGrpSpPr>
            <p:grpSpPr>
              <a:xfrm>
                <a:off x="9645107" y="1409538"/>
                <a:ext cx="2718364" cy="603828"/>
                <a:chOff x="9645107" y="1409538"/>
                <a:chExt cx="2718364" cy="603828"/>
              </a:xfrm>
            </p:grpSpPr>
            <p:cxnSp>
              <p:nvCxnSpPr>
                <p:cNvPr id="40" name="PA-直接连接符 39"/>
                <p:cNvCxnSpPr/>
                <p:nvPr>
                  <p:custDataLst>
                    <p:tags r:id="rId7"/>
                  </p:custDataLst>
                </p:nvPr>
              </p:nvCxnSpPr>
              <p:spPr>
                <a:xfrm>
                  <a:off x="9645107" y="1724905"/>
                  <a:ext cx="2718364"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41" name="íŝḻîḍê"/>
                <p:cNvGrpSpPr/>
                <p:nvPr/>
              </p:nvGrpSpPr>
              <p:grpSpPr>
                <a:xfrm>
                  <a:off x="10702375" y="1409538"/>
                  <a:ext cx="603828" cy="603828"/>
                  <a:chOff x="6135704" y="3022872"/>
                  <a:chExt cx="763120" cy="763120"/>
                </a:xfrm>
              </p:grpSpPr>
              <p:sp>
                <p:nvSpPr>
                  <p:cNvPr id="42" name="PA-îşľiḍe"/>
                  <p:cNvSpPr/>
                  <p:nvPr>
                    <p:custDataLst>
                      <p:tags r:id="rId8"/>
                    </p:custDataLst>
                  </p:nvPr>
                </p:nvSpPr>
                <p:spPr>
                  <a:xfrm>
                    <a:off x="6135704" y="3022872"/>
                    <a:ext cx="763120" cy="763120"/>
                  </a:xfrm>
                  <a:prstGeom prst="ellipse">
                    <a:avLst/>
                  </a:prstGeom>
                  <a:solidFill>
                    <a:schemeClr val="tx1">
                      <a:lumMod val="50000"/>
                      <a:lumOff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a:p>
                </p:txBody>
              </p:sp>
              <p:sp>
                <p:nvSpPr>
                  <p:cNvPr id="43" name="PA-íṩľidè"/>
                  <p:cNvSpPr/>
                  <p:nvPr>
                    <p:custDataLst>
                      <p:tags r:id="rId9"/>
                    </p:custDataLst>
                  </p:nvPr>
                </p:nvSpPr>
                <p:spPr bwMode="auto">
                  <a:xfrm>
                    <a:off x="6326613" y="3240953"/>
                    <a:ext cx="381298" cy="379508"/>
                  </a:xfrm>
                  <a:custGeom>
                    <a:avLst/>
                    <a:gdLst>
                      <a:gd name="connsiteX0" fmla="*/ 262525 w 338138"/>
                      <a:gd name="connsiteY0" fmla="*/ 84138 h 336551"/>
                      <a:gd name="connsiteX1" fmla="*/ 314260 w 338138"/>
                      <a:gd name="connsiteY1" fmla="*/ 84138 h 336551"/>
                      <a:gd name="connsiteX2" fmla="*/ 338138 w 338138"/>
                      <a:gd name="connsiteY2" fmla="*/ 107802 h 336551"/>
                      <a:gd name="connsiteX3" fmla="*/ 338138 w 338138"/>
                      <a:gd name="connsiteY3" fmla="*/ 191940 h 336551"/>
                      <a:gd name="connsiteX4" fmla="*/ 314260 w 338138"/>
                      <a:gd name="connsiteY4" fmla="*/ 216918 h 336551"/>
                      <a:gd name="connsiteX5" fmla="*/ 314260 w 338138"/>
                      <a:gd name="connsiteY5" fmla="*/ 336551 h 336551"/>
                      <a:gd name="connsiteX6" fmla="*/ 241300 w 338138"/>
                      <a:gd name="connsiteY6" fmla="*/ 336551 h 336551"/>
                      <a:gd name="connsiteX7" fmla="*/ 241300 w 338138"/>
                      <a:gd name="connsiteY7" fmla="*/ 240582 h 336551"/>
                      <a:gd name="connsiteX8" fmla="*/ 265178 w 338138"/>
                      <a:gd name="connsiteY8" fmla="*/ 216918 h 336551"/>
                      <a:gd name="connsiteX9" fmla="*/ 265178 w 338138"/>
                      <a:gd name="connsiteY9" fmla="*/ 95970 h 336551"/>
                      <a:gd name="connsiteX10" fmla="*/ 262525 w 338138"/>
                      <a:gd name="connsiteY10" fmla="*/ 84138 h 336551"/>
                      <a:gd name="connsiteX11" fmla="*/ 120477 w 338138"/>
                      <a:gd name="connsiteY11" fmla="*/ 84138 h 336551"/>
                      <a:gd name="connsiteX12" fmla="*/ 217661 w 338138"/>
                      <a:gd name="connsiteY12" fmla="*/ 84138 h 336551"/>
                      <a:gd name="connsiteX13" fmla="*/ 241300 w 338138"/>
                      <a:gd name="connsiteY13" fmla="*/ 107802 h 336551"/>
                      <a:gd name="connsiteX14" fmla="*/ 241300 w 338138"/>
                      <a:gd name="connsiteY14" fmla="*/ 191940 h 336551"/>
                      <a:gd name="connsiteX15" fmla="*/ 217661 w 338138"/>
                      <a:gd name="connsiteY15" fmla="*/ 216918 h 336551"/>
                      <a:gd name="connsiteX16" fmla="*/ 217661 w 338138"/>
                      <a:gd name="connsiteY16" fmla="*/ 336551 h 336551"/>
                      <a:gd name="connsiteX17" fmla="*/ 120477 w 338138"/>
                      <a:gd name="connsiteY17" fmla="*/ 336551 h 336551"/>
                      <a:gd name="connsiteX18" fmla="*/ 120477 w 338138"/>
                      <a:gd name="connsiteY18" fmla="*/ 216918 h 336551"/>
                      <a:gd name="connsiteX19" fmla="*/ 96837 w 338138"/>
                      <a:gd name="connsiteY19" fmla="*/ 191940 h 336551"/>
                      <a:gd name="connsiteX20" fmla="*/ 96837 w 338138"/>
                      <a:gd name="connsiteY20" fmla="*/ 107802 h 336551"/>
                      <a:gd name="connsiteX21" fmla="*/ 120477 w 338138"/>
                      <a:gd name="connsiteY21" fmla="*/ 84138 h 336551"/>
                      <a:gd name="connsiteX22" fmla="*/ 23878 w 338138"/>
                      <a:gd name="connsiteY22" fmla="*/ 84138 h 336551"/>
                      <a:gd name="connsiteX23" fmla="*/ 75613 w 338138"/>
                      <a:gd name="connsiteY23" fmla="*/ 84138 h 336551"/>
                      <a:gd name="connsiteX24" fmla="*/ 72960 w 338138"/>
                      <a:gd name="connsiteY24" fmla="*/ 95970 h 336551"/>
                      <a:gd name="connsiteX25" fmla="*/ 72960 w 338138"/>
                      <a:gd name="connsiteY25" fmla="*/ 216918 h 336551"/>
                      <a:gd name="connsiteX26" fmla="*/ 96838 w 338138"/>
                      <a:gd name="connsiteY26" fmla="*/ 240582 h 336551"/>
                      <a:gd name="connsiteX27" fmla="*/ 96838 w 338138"/>
                      <a:gd name="connsiteY27" fmla="*/ 336551 h 336551"/>
                      <a:gd name="connsiteX28" fmla="*/ 23878 w 338138"/>
                      <a:gd name="connsiteY28" fmla="*/ 336551 h 336551"/>
                      <a:gd name="connsiteX29" fmla="*/ 23878 w 338138"/>
                      <a:gd name="connsiteY29" fmla="*/ 216918 h 336551"/>
                      <a:gd name="connsiteX30" fmla="*/ 0 w 338138"/>
                      <a:gd name="connsiteY30" fmla="*/ 191940 h 336551"/>
                      <a:gd name="connsiteX31" fmla="*/ 0 w 338138"/>
                      <a:gd name="connsiteY31" fmla="*/ 107802 h 336551"/>
                      <a:gd name="connsiteX32" fmla="*/ 23878 w 338138"/>
                      <a:gd name="connsiteY32" fmla="*/ 84138 h 336551"/>
                      <a:gd name="connsiteX33" fmla="*/ 265257 w 338138"/>
                      <a:gd name="connsiteY33" fmla="*/ 0 h 336551"/>
                      <a:gd name="connsiteX34" fmla="*/ 301625 w 338138"/>
                      <a:gd name="connsiteY34" fmla="*/ 35069 h 336551"/>
                      <a:gd name="connsiteX35" fmla="*/ 265257 w 338138"/>
                      <a:gd name="connsiteY35" fmla="*/ 71438 h 336551"/>
                      <a:gd name="connsiteX36" fmla="*/ 248371 w 338138"/>
                      <a:gd name="connsiteY36" fmla="*/ 66242 h 336551"/>
                      <a:gd name="connsiteX37" fmla="*/ 245774 w 338138"/>
                      <a:gd name="connsiteY37" fmla="*/ 64944 h 336551"/>
                      <a:gd name="connsiteX38" fmla="*/ 230187 w 338138"/>
                      <a:gd name="connsiteY38" fmla="*/ 35069 h 336551"/>
                      <a:gd name="connsiteX39" fmla="*/ 265257 w 338138"/>
                      <a:gd name="connsiteY39" fmla="*/ 0 h 336551"/>
                      <a:gd name="connsiteX40" fmla="*/ 169069 w 338138"/>
                      <a:gd name="connsiteY40" fmla="*/ 0 h 336551"/>
                      <a:gd name="connsiteX41" fmla="*/ 204788 w 338138"/>
                      <a:gd name="connsiteY41" fmla="*/ 35719 h 336551"/>
                      <a:gd name="connsiteX42" fmla="*/ 169069 w 338138"/>
                      <a:gd name="connsiteY42" fmla="*/ 71438 h 336551"/>
                      <a:gd name="connsiteX43" fmla="*/ 133350 w 338138"/>
                      <a:gd name="connsiteY43" fmla="*/ 35719 h 336551"/>
                      <a:gd name="connsiteX44" fmla="*/ 169069 w 338138"/>
                      <a:gd name="connsiteY44" fmla="*/ 0 h 336551"/>
                      <a:gd name="connsiteX45" fmla="*/ 72880 w 338138"/>
                      <a:gd name="connsiteY45" fmla="*/ 0 h 336551"/>
                      <a:gd name="connsiteX46" fmla="*/ 107950 w 338138"/>
                      <a:gd name="connsiteY46" fmla="*/ 35069 h 336551"/>
                      <a:gd name="connsiteX47" fmla="*/ 92363 w 338138"/>
                      <a:gd name="connsiteY47" fmla="*/ 64944 h 336551"/>
                      <a:gd name="connsiteX48" fmla="*/ 89766 w 338138"/>
                      <a:gd name="connsiteY48" fmla="*/ 66242 h 336551"/>
                      <a:gd name="connsiteX49" fmla="*/ 72880 w 338138"/>
                      <a:gd name="connsiteY49" fmla="*/ 71438 h 336551"/>
                      <a:gd name="connsiteX50" fmla="*/ 36512 w 338138"/>
                      <a:gd name="connsiteY50" fmla="*/ 35069 h 336551"/>
                      <a:gd name="connsiteX51" fmla="*/ 72880 w 338138"/>
                      <a:gd name="connsiteY51"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336551">
                        <a:moveTo>
                          <a:pt x="262525" y="84138"/>
                        </a:moveTo>
                        <a:cubicBezTo>
                          <a:pt x="262525" y="84138"/>
                          <a:pt x="262525" y="84138"/>
                          <a:pt x="314260" y="84138"/>
                        </a:cubicBezTo>
                        <a:cubicBezTo>
                          <a:pt x="338138" y="84138"/>
                          <a:pt x="338138" y="107802"/>
                          <a:pt x="338138" y="107802"/>
                        </a:cubicBezTo>
                        <a:cubicBezTo>
                          <a:pt x="338138" y="107802"/>
                          <a:pt x="338138" y="107802"/>
                          <a:pt x="338138" y="191940"/>
                        </a:cubicBezTo>
                        <a:cubicBezTo>
                          <a:pt x="338138" y="216918"/>
                          <a:pt x="314260" y="216918"/>
                          <a:pt x="314260" y="216918"/>
                        </a:cubicBezTo>
                        <a:cubicBezTo>
                          <a:pt x="314260" y="216918"/>
                          <a:pt x="314260" y="216918"/>
                          <a:pt x="314260" y="336551"/>
                        </a:cubicBezTo>
                        <a:cubicBezTo>
                          <a:pt x="314260" y="336551"/>
                          <a:pt x="314260" y="336551"/>
                          <a:pt x="241300" y="336551"/>
                        </a:cubicBezTo>
                        <a:cubicBezTo>
                          <a:pt x="241300" y="336551"/>
                          <a:pt x="241300" y="336551"/>
                          <a:pt x="241300" y="240582"/>
                        </a:cubicBezTo>
                        <a:cubicBezTo>
                          <a:pt x="241300" y="240582"/>
                          <a:pt x="265178" y="240582"/>
                          <a:pt x="265178" y="216918"/>
                        </a:cubicBezTo>
                        <a:cubicBezTo>
                          <a:pt x="265178" y="216918"/>
                          <a:pt x="265178" y="216918"/>
                          <a:pt x="265178" y="95970"/>
                        </a:cubicBezTo>
                        <a:cubicBezTo>
                          <a:pt x="265178" y="95970"/>
                          <a:pt x="265178" y="90711"/>
                          <a:pt x="262525" y="84138"/>
                        </a:cubicBezTo>
                        <a:close/>
                        <a:moveTo>
                          <a:pt x="120477" y="84138"/>
                        </a:moveTo>
                        <a:cubicBezTo>
                          <a:pt x="120477" y="84138"/>
                          <a:pt x="120477" y="84138"/>
                          <a:pt x="217661" y="84138"/>
                        </a:cubicBezTo>
                        <a:cubicBezTo>
                          <a:pt x="241300" y="84138"/>
                          <a:pt x="241300" y="107802"/>
                          <a:pt x="241300" y="107802"/>
                        </a:cubicBezTo>
                        <a:lnTo>
                          <a:pt x="241300" y="191940"/>
                        </a:lnTo>
                        <a:cubicBezTo>
                          <a:pt x="241300" y="216918"/>
                          <a:pt x="217661" y="216918"/>
                          <a:pt x="217661" y="216918"/>
                        </a:cubicBezTo>
                        <a:cubicBezTo>
                          <a:pt x="217661" y="216918"/>
                          <a:pt x="217661" y="216918"/>
                          <a:pt x="217661" y="336551"/>
                        </a:cubicBezTo>
                        <a:cubicBezTo>
                          <a:pt x="217661" y="336551"/>
                          <a:pt x="217661" y="336551"/>
                          <a:pt x="120477" y="336551"/>
                        </a:cubicBezTo>
                        <a:cubicBezTo>
                          <a:pt x="120477" y="336551"/>
                          <a:pt x="120477" y="336551"/>
                          <a:pt x="120477" y="216918"/>
                        </a:cubicBezTo>
                        <a:cubicBezTo>
                          <a:pt x="120477" y="216918"/>
                          <a:pt x="96837" y="216918"/>
                          <a:pt x="96837" y="191940"/>
                        </a:cubicBezTo>
                        <a:cubicBezTo>
                          <a:pt x="96837" y="191940"/>
                          <a:pt x="96837" y="191940"/>
                          <a:pt x="96837" y="107802"/>
                        </a:cubicBezTo>
                        <a:cubicBezTo>
                          <a:pt x="96837" y="84138"/>
                          <a:pt x="120477" y="84138"/>
                          <a:pt x="120477" y="84138"/>
                        </a:cubicBezTo>
                        <a:close/>
                        <a:moveTo>
                          <a:pt x="23878" y="84138"/>
                        </a:moveTo>
                        <a:cubicBezTo>
                          <a:pt x="23878" y="84138"/>
                          <a:pt x="23878" y="84138"/>
                          <a:pt x="75613" y="84138"/>
                        </a:cubicBezTo>
                        <a:cubicBezTo>
                          <a:pt x="72960" y="90711"/>
                          <a:pt x="72960" y="95970"/>
                          <a:pt x="72960" y="95970"/>
                        </a:cubicBezTo>
                        <a:cubicBezTo>
                          <a:pt x="72960" y="95970"/>
                          <a:pt x="72960" y="95970"/>
                          <a:pt x="72960" y="216918"/>
                        </a:cubicBezTo>
                        <a:cubicBezTo>
                          <a:pt x="72960" y="240582"/>
                          <a:pt x="96838" y="240582"/>
                          <a:pt x="96838" y="240582"/>
                        </a:cubicBezTo>
                        <a:cubicBezTo>
                          <a:pt x="96838" y="240582"/>
                          <a:pt x="96838" y="240582"/>
                          <a:pt x="96838" y="336551"/>
                        </a:cubicBezTo>
                        <a:cubicBezTo>
                          <a:pt x="96838" y="336551"/>
                          <a:pt x="96838" y="336551"/>
                          <a:pt x="23878" y="336551"/>
                        </a:cubicBezTo>
                        <a:cubicBezTo>
                          <a:pt x="23878" y="336551"/>
                          <a:pt x="23878" y="336551"/>
                          <a:pt x="23878" y="216918"/>
                        </a:cubicBezTo>
                        <a:cubicBezTo>
                          <a:pt x="23878" y="216918"/>
                          <a:pt x="0" y="216918"/>
                          <a:pt x="0" y="191940"/>
                        </a:cubicBezTo>
                        <a:cubicBezTo>
                          <a:pt x="0" y="191940"/>
                          <a:pt x="0" y="191940"/>
                          <a:pt x="0" y="107802"/>
                        </a:cubicBezTo>
                        <a:cubicBezTo>
                          <a:pt x="0" y="84138"/>
                          <a:pt x="23878" y="84138"/>
                          <a:pt x="23878" y="84138"/>
                        </a:cubicBezTo>
                        <a:close/>
                        <a:moveTo>
                          <a:pt x="265257" y="0"/>
                        </a:moveTo>
                        <a:cubicBezTo>
                          <a:pt x="284740" y="0"/>
                          <a:pt x="301625" y="15586"/>
                          <a:pt x="301625" y="35069"/>
                        </a:cubicBezTo>
                        <a:cubicBezTo>
                          <a:pt x="301625" y="55851"/>
                          <a:pt x="284740" y="71438"/>
                          <a:pt x="265257" y="71438"/>
                        </a:cubicBezTo>
                        <a:cubicBezTo>
                          <a:pt x="258762" y="71438"/>
                          <a:pt x="253567" y="70139"/>
                          <a:pt x="248371" y="66242"/>
                        </a:cubicBezTo>
                        <a:cubicBezTo>
                          <a:pt x="248371" y="66242"/>
                          <a:pt x="247072" y="66242"/>
                          <a:pt x="245774" y="64944"/>
                        </a:cubicBezTo>
                        <a:cubicBezTo>
                          <a:pt x="236681" y="59748"/>
                          <a:pt x="230187" y="48058"/>
                          <a:pt x="230187" y="35069"/>
                        </a:cubicBezTo>
                        <a:cubicBezTo>
                          <a:pt x="230187" y="15586"/>
                          <a:pt x="245774" y="0"/>
                          <a:pt x="265257" y="0"/>
                        </a:cubicBezTo>
                        <a:close/>
                        <a:moveTo>
                          <a:pt x="169069" y="0"/>
                        </a:moveTo>
                        <a:cubicBezTo>
                          <a:pt x="188796" y="0"/>
                          <a:pt x="204788" y="15992"/>
                          <a:pt x="204788" y="35719"/>
                        </a:cubicBezTo>
                        <a:cubicBezTo>
                          <a:pt x="204788" y="55446"/>
                          <a:pt x="188796" y="71438"/>
                          <a:pt x="169069" y="71438"/>
                        </a:cubicBezTo>
                        <a:cubicBezTo>
                          <a:pt x="149342" y="71438"/>
                          <a:pt x="133350" y="55446"/>
                          <a:pt x="133350" y="35719"/>
                        </a:cubicBezTo>
                        <a:cubicBezTo>
                          <a:pt x="133350" y="15992"/>
                          <a:pt x="149342" y="0"/>
                          <a:pt x="169069" y="0"/>
                        </a:cubicBezTo>
                        <a:close/>
                        <a:moveTo>
                          <a:pt x="72880" y="0"/>
                        </a:moveTo>
                        <a:cubicBezTo>
                          <a:pt x="92363" y="0"/>
                          <a:pt x="107950" y="15586"/>
                          <a:pt x="107950" y="35069"/>
                        </a:cubicBezTo>
                        <a:cubicBezTo>
                          <a:pt x="107950" y="48058"/>
                          <a:pt x="101456" y="59748"/>
                          <a:pt x="92363" y="64944"/>
                        </a:cubicBezTo>
                        <a:cubicBezTo>
                          <a:pt x="91065" y="66242"/>
                          <a:pt x="89766" y="66242"/>
                          <a:pt x="89766" y="66242"/>
                        </a:cubicBezTo>
                        <a:cubicBezTo>
                          <a:pt x="84570" y="70139"/>
                          <a:pt x="79375" y="71438"/>
                          <a:pt x="72880" y="71438"/>
                        </a:cubicBezTo>
                        <a:cubicBezTo>
                          <a:pt x="53397" y="71438"/>
                          <a:pt x="36512" y="55851"/>
                          <a:pt x="36512" y="35069"/>
                        </a:cubicBezTo>
                        <a:cubicBezTo>
                          <a:pt x="36512" y="15586"/>
                          <a:pt x="53397" y="0"/>
                          <a:pt x="72880" y="0"/>
                        </a:cubicBezTo>
                        <a:close/>
                      </a:path>
                    </a:pathLst>
                  </a:custGeom>
                  <a:solidFill>
                    <a:schemeClr val="bg1"/>
                  </a:solidFill>
                  <a:ln>
                    <a:noFill/>
                  </a:ln>
                </p:spPr>
                <p:txBody>
                  <a:bodyPr wrap="square">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p>
                </p:txBody>
              </p:sp>
            </p:grpSp>
          </p:grpSp>
          <p:sp>
            <p:nvSpPr>
              <p:cNvPr id="31" name="PA-îsḷiḋe"/>
              <p:cNvSpPr txBox="1"/>
              <p:nvPr>
                <p:custDataLst>
                  <p:tags r:id="rId10"/>
                </p:custDataLst>
              </p:nvPr>
            </p:nvSpPr>
            <p:spPr bwMode="auto">
              <a:xfrm>
                <a:off x="9342977" y="2235319"/>
                <a:ext cx="3259213" cy="664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altLang="zh-CN" sz="2400" dirty="0"/>
                  <a:t>       </a:t>
                </a:r>
                <a:r>
                  <a:rPr lang="zh-CN" altLang="zh-CN" sz="2400" dirty="0"/>
                  <a:t>我们作为新时代的中国青年，作为一名土木相关专业的大学生，究竟应该从哪些方面，做哪些努力，为抗击疫情取得全面胜利，为实现中华民族伟大复兴贡献力量？请大家结合视频中老师的课程讲解和自身实际，发表观点和看法。</a:t>
                </a:r>
                <a:endParaRPr lang="zh-CN" altLang="zh-CN" sz="2400" dirty="0"/>
              </a:p>
              <a:p>
                <a:pPr algn="ctr">
                  <a:lnSpc>
                    <a:spcPct val="150000"/>
                  </a:lnSpc>
                  <a:spcBef>
                    <a:spcPct val="0"/>
                  </a:spcBef>
                </a:pPr>
                <a:r>
                  <a:rPr lang="en-US" altLang="zh-CN" sz="1100" dirty="0"/>
                  <a:t>……</a:t>
                </a:r>
                <a:endParaRPr lang="en-US" altLang="zh-CN" sz="1100" dirty="0"/>
              </a:p>
            </p:txBody>
          </p:sp>
        </p:grpSp>
      </p:grpSp>
      <p:pic>
        <p:nvPicPr>
          <p:cNvPr id="151" name="图片 15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21110" y="677990"/>
            <a:ext cx="689423" cy="716042"/>
          </a:xfrm>
          <a:prstGeom prst="rect">
            <a:avLst/>
          </a:prstGeom>
        </p:spPr>
      </p:pic>
      <p:grpSp>
        <p:nvGrpSpPr>
          <p:cNvPr id="103" name="Group 3676"/>
          <p:cNvGrpSpPr/>
          <p:nvPr/>
        </p:nvGrpSpPr>
        <p:grpSpPr>
          <a:xfrm>
            <a:off x="3000644" y="3163896"/>
            <a:ext cx="2009006" cy="2293609"/>
            <a:chOff x="0" y="0"/>
            <a:chExt cx="4414134" cy="4830507"/>
          </a:xfrm>
        </p:grpSpPr>
        <p:sp>
          <p:nvSpPr>
            <p:cNvPr id="104" name="Shape 3644"/>
            <p:cNvSpPr/>
            <p:nvPr/>
          </p:nvSpPr>
          <p:spPr>
            <a:xfrm>
              <a:off x="1619261" y="1981011"/>
              <a:ext cx="1172425" cy="1426511"/>
            </a:xfrm>
            <a:custGeom>
              <a:avLst/>
              <a:gdLst/>
              <a:ahLst/>
              <a:cxnLst>
                <a:cxn ang="0">
                  <a:pos x="wd2" y="hd2"/>
                </a:cxn>
                <a:cxn ang="5400000">
                  <a:pos x="wd2" y="hd2"/>
                </a:cxn>
                <a:cxn ang="10800000">
                  <a:pos x="wd2" y="hd2"/>
                </a:cxn>
                <a:cxn ang="16200000">
                  <a:pos x="wd2" y="hd2"/>
                </a:cxn>
              </a:cxnLst>
              <a:rect l="0" t="0" r="r" b="b"/>
              <a:pathLst>
                <a:path w="21600" h="21600" extrusionOk="0">
                  <a:moveTo>
                    <a:pt x="452" y="3384"/>
                  </a:moveTo>
                  <a:cubicBezTo>
                    <a:pt x="452" y="3384"/>
                    <a:pt x="282" y="10243"/>
                    <a:pt x="226" y="12190"/>
                  </a:cubicBezTo>
                  <a:cubicBezTo>
                    <a:pt x="282" y="13117"/>
                    <a:pt x="0" y="16316"/>
                    <a:pt x="0" y="16316"/>
                  </a:cubicBezTo>
                  <a:lnTo>
                    <a:pt x="12069" y="21600"/>
                  </a:lnTo>
                  <a:lnTo>
                    <a:pt x="21600" y="13627"/>
                  </a:lnTo>
                  <a:lnTo>
                    <a:pt x="21375" y="0"/>
                  </a:lnTo>
                  <a:cubicBezTo>
                    <a:pt x="21375" y="0"/>
                    <a:pt x="452" y="3384"/>
                    <a:pt x="452" y="3384"/>
                  </a:cubicBezTo>
                  <a:close/>
                </a:path>
              </a:pathLst>
            </a:custGeom>
            <a:solidFill>
              <a:srgbClr val="E3C8A3"/>
            </a:solidFill>
            <a:ln w="12700" cap="flat">
              <a:noFill/>
              <a:miter lim="400000"/>
            </a:ln>
            <a:effectLst/>
          </p:spPr>
          <p:txBody>
            <a:bodyPr wrap="square" lIns="50800" tIns="50800" rIns="50800" bIns="5080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796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05" name="Shape 3645"/>
            <p:cNvSpPr/>
            <p:nvPr/>
          </p:nvSpPr>
          <p:spPr>
            <a:xfrm>
              <a:off x="1085250" y="0"/>
              <a:ext cx="2034244" cy="1975798"/>
            </a:xfrm>
            <a:custGeom>
              <a:avLst/>
              <a:gdLst/>
              <a:ahLst/>
              <a:cxnLst>
                <a:cxn ang="0">
                  <a:pos x="wd2" y="hd2"/>
                </a:cxn>
                <a:cxn ang="5400000">
                  <a:pos x="wd2" y="hd2"/>
                </a:cxn>
                <a:cxn ang="10800000">
                  <a:pos x="wd2" y="hd2"/>
                </a:cxn>
                <a:cxn ang="16200000">
                  <a:pos x="wd2" y="hd2"/>
                </a:cxn>
              </a:cxnLst>
              <a:rect l="0" t="0" r="r" b="b"/>
              <a:pathLst>
                <a:path w="20542" h="21600" extrusionOk="0">
                  <a:moveTo>
                    <a:pt x="7999" y="0"/>
                  </a:moveTo>
                  <a:cubicBezTo>
                    <a:pt x="10454" y="364"/>
                    <a:pt x="11598" y="1894"/>
                    <a:pt x="11598" y="1894"/>
                  </a:cubicBezTo>
                  <a:cubicBezTo>
                    <a:pt x="15367" y="2368"/>
                    <a:pt x="17621" y="5755"/>
                    <a:pt x="17621" y="5755"/>
                  </a:cubicBezTo>
                  <a:cubicBezTo>
                    <a:pt x="16578" y="5464"/>
                    <a:pt x="16443" y="5573"/>
                    <a:pt x="16443" y="5573"/>
                  </a:cubicBezTo>
                  <a:cubicBezTo>
                    <a:pt x="19135" y="7795"/>
                    <a:pt x="19774" y="9179"/>
                    <a:pt x="19942" y="11037"/>
                  </a:cubicBezTo>
                  <a:cubicBezTo>
                    <a:pt x="20110" y="12894"/>
                    <a:pt x="21019" y="15553"/>
                    <a:pt x="20212" y="17666"/>
                  </a:cubicBezTo>
                  <a:cubicBezTo>
                    <a:pt x="19841" y="19123"/>
                    <a:pt x="16780" y="21199"/>
                    <a:pt x="16780" y="21199"/>
                  </a:cubicBezTo>
                  <a:lnTo>
                    <a:pt x="2683" y="21600"/>
                  </a:lnTo>
                  <a:lnTo>
                    <a:pt x="1606" y="19378"/>
                  </a:lnTo>
                  <a:cubicBezTo>
                    <a:pt x="-581" y="16755"/>
                    <a:pt x="-245" y="12712"/>
                    <a:pt x="899" y="11546"/>
                  </a:cubicBezTo>
                  <a:cubicBezTo>
                    <a:pt x="1068" y="9470"/>
                    <a:pt x="1573" y="7358"/>
                    <a:pt x="3255" y="6156"/>
                  </a:cubicBezTo>
                  <a:cubicBezTo>
                    <a:pt x="3961" y="3897"/>
                    <a:pt x="5509" y="3460"/>
                    <a:pt x="5509" y="3460"/>
                  </a:cubicBezTo>
                  <a:cubicBezTo>
                    <a:pt x="5374" y="1967"/>
                    <a:pt x="7595" y="838"/>
                    <a:pt x="9210" y="1457"/>
                  </a:cubicBezTo>
                  <a:cubicBezTo>
                    <a:pt x="8974" y="583"/>
                    <a:pt x="7999" y="0"/>
                    <a:pt x="7999" y="0"/>
                  </a:cubicBezTo>
                  <a:close/>
                </a:path>
              </a:pathLst>
            </a:custGeom>
            <a:solidFill>
              <a:srgbClr val="272A3A"/>
            </a:solidFill>
            <a:ln w="12700" cap="flat">
              <a:noFill/>
              <a:miter lim="400000"/>
            </a:ln>
            <a:effectLst/>
          </p:spPr>
          <p:txBody>
            <a:bodyPr wrap="square" lIns="50800" tIns="50800" rIns="50800" bIns="5080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796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06" name="Shape 3646"/>
            <p:cNvSpPr/>
            <p:nvPr/>
          </p:nvSpPr>
          <p:spPr>
            <a:xfrm>
              <a:off x="1274738" y="1636488"/>
              <a:ext cx="326709" cy="480580"/>
            </a:xfrm>
            <a:custGeom>
              <a:avLst/>
              <a:gdLst/>
              <a:ahLst/>
              <a:cxnLst>
                <a:cxn ang="0">
                  <a:pos x="wd2" y="hd2"/>
                </a:cxn>
                <a:cxn ang="5400000">
                  <a:pos x="wd2" y="hd2"/>
                </a:cxn>
                <a:cxn ang="10800000">
                  <a:pos x="wd2" y="hd2"/>
                </a:cxn>
                <a:cxn ang="16200000">
                  <a:pos x="wd2" y="hd2"/>
                </a:cxn>
              </a:cxnLst>
              <a:rect l="0" t="0" r="r" b="b"/>
              <a:pathLst>
                <a:path w="20047" h="19602" extrusionOk="0">
                  <a:moveTo>
                    <a:pt x="202" y="4615"/>
                  </a:moveTo>
                  <a:cubicBezTo>
                    <a:pt x="952" y="-1004"/>
                    <a:pt x="6778" y="-880"/>
                    <a:pt x="10722" y="1742"/>
                  </a:cubicBezTo>
                  <a:cubicBezTo>
                    <a:pt x="14666" y="4365"/>
                    <a:pt x="18798" y="7860"/>
                    <a:pt x="19736" y="10981"/>
                  </a:cubicBezTo>
                  <a:cubicBezTo>
                    <a:pt x="20675" y="14103"/>
                    <a:pt x="19925" y="20596"/>
                    <a:pt x="11285" y="19473"/>
                  </a:cubicBezTo>
                  <a:cubicBezTo>
                    <a:pt x="2643" y="18348"/>
                    <a:pt x="-925" y="7610"/>
                    <a:pt x="202" y="4615"/>
                  </a:cubicBezTo>
                  <a:close/>
                </a:path>
              </a:pathLst>
            </a:custGeom>
            <a:solidFill>
              <a:srgbClr val="E3C8A3"/>
            </a:solidFill>
            <a:ln w="12700" cap="flat">
              <a:noFill/>
              <a:miter lim="400000"/>
            </a:ln>
            <a:effectLst/>
          </p:spPr>
          <p:txBody>
            <a:bodyPr wrap="square" lIns="50800" tIns="50800" rIns="50800" bIns="5080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796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13" name="Shape 3647"/>
            <p:cNvSpPr/>
            <p:nvPr/>
          </p:nvSpPr>
          <p:spPr>
            <a:xfrm>
              <a:off x="2721738" y="1533130"/>
              <a:ext cx="312618" cy="512897"/>
            </a:xfrm>
            <a:custGeom>
              <a:avLst/>
              <a:gdLst/>
              <a:ahLst/>
              <a:cxnLst>
                <a:cxn ang="0">
                  <a:pos x="wd2" y="hd2"/>
                </a:cxn>
                <a:cxn ang="5400000">
                  <a:pos x="wd2" y="hd2"/>
                </a:cxn>
                <a:cxn ang="10800000">
                  <a:pos x="wd2" y="hd2"/>
                </a:cxn>
                <a:cxn ang="16200000">
                  <a:pos x="wd2" y="hd2"/>
                </a:cxn>
              </a:cxnLst>
              <a:rect l="0" t="0" r="r" b="b"/>
              <a:pathLst>
                <a:path w="19350" h="16833" extrusionOk="0">
                  <a:moveTo>
                    <a:pt x="10748" y="1809"/>
                  </a:moveTo>
                  <a:cubicBezTo>
                    <a:pt x="14158" y="-1909"/>
                    <a:pt x="17758" y="905"/>
                    <a:pt x="19085" y="3116"/>
                  </a:cubicBezTo>
                  <a:cubicBezTo>
                    <a:pt x="20411" y="5325"/>
                    <a:pt x="16241" y="7736"/>
                    <a:pt x="17758" y="9947"/>
                  </a:cubicBezTo>
                  <a:cubicBezTo>
                    <a:pt x="19273" y="12156"/>
                    <a:pt x="1464" y="19691"/>
                    <a:pt x="516" y="15672"/>
                  </a:cubicBezTo>
                  <a:cubicBezTo>
                    <a:pt x="-1189" y="11354"/>
                    <a:pt x="1843" y="8741"/>
                    <a:pt x="2221" y="7937"/>
                  </a:cubicBezTo>
                  <a:cubicBezTo>
                    <a:pt x="3927" y="3918"/>
                    <a:pt x="8474" y="5627"/>
                    <a:pt x="9042" y="3918"/>
                  </a:cubicBezTo>
                  <a:cubicBezTo>
                    <a:pt x="9610" y="2211"/>
                    <a:pt x="10178" y="3315"/>
                    <a:pt x="10748" y="1809"/>
                  </a:cubicBezTo>
                  <a:close/>
                </a:path>
              </a:pathLst>
            </a:custGeom>
            <a:solidFill>
              <a:srgbClr val="E3C8A3"/>
            </a:solidFill>
            <a:ln w="12700" cap="flat">
              <a:noFill/>
              <a:miter lim="400000"/>
            </a:ln>
            <a:effectLst/>
          </p:spPr>
          <p:txBody>
            <a:bodyPr wrap="square" lIns="50800" tIns="50800" rIns="50800" bIns="5080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796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14" name="Shape 3648"/>
            <p:cNvSpPr/>
            <p:nvPr/>
          </p:nvSpPr>
          <p:spPr>
            <a:xfrm>
              <a:off x="1447000" y="534011"/>
              <a:ext cx="1401496" cy="1859222"/>
            </a:xfrm>
            <a:custGeom>
              <a:avLst/>
              <a:gdLst/>
              <a:ahLst/>
              <a:cxnLst>
                <a:cxn ang="0">
                  <a:pos x="wd2" y="hd2"/>
                </a:cxn>
                <a:cxn ang="5400000">
                  <a:pos x="wd2" y="hd2"/>
                </a:cxn>
                <a:cxn ang="10800000">
                  <a:pos x="wd2" y="hd2"/>
                </a:cxn>
                <a:cxn ang="16200000">
                  <a:pos x="wd2" y="hd2"/>
                </a:cxn>
              </a:cxnLst>
              <a:rect l="0" t="0" r="r" b="b"/>
              <a:pathLst>
                <a:path w="20732" h="20758" extrusionOk="0">
                  <a:moveTo>
                    <a:pt x="9758" y="205"/>
                  </a:moveTo>
                  <a:cubicBezTo>
                    <a:pt x="7539" y="-34"/>
                    <a:pt x="1200" y="1572"/>
                    <a:pt x="430" y="6050"/>
                  </a:cubicBezTo>
                  <a:cubicBezTo>
                    <a:pt x="-340" y="10527"/>
                    <a:pt x="-702" y="18217"/>
                    <a:pt x="5004" y="20062"/>
                  </a:cubicBezTo>
                  <a:cubicBezTo>
                    <a:pt x="9985" y="21566"/>
                    <a:pt x="17909" y="20780"/>
                    <a:pt x="20037" y="16234"/>
                  </a:cubicBezTo>
                  <a:cubicBezTo>
                    <a:pt x="20536" y="13432"/>
                    <a:pt x="20536" y="12509"/>
                    <a:pt x="20717" y="10869"/>
                  </a:cubicBezTo>
                  <a:cubicBezTo>
                    <a:pt x="20898" y="9228"/>
                    <a:pt x="19404" y="6870"/>
                    <a:pt x="19358" y="5502"/>
                  </a:cubicBezTo>
                  <a:cubicBezTo>
                    <a:pt x="19313" y="4136"/>
                    <a:pt x="18136" y="3076"/>
                    <a:pt x="18136" y="3076"/>
                  </a:cubicBezTo>
                  <a:cubicBezTo>
                    <a:pt x="16188" y="1778"/>
                    <a:pt x="13471" y="1812"/>
                    <a:pt x="13471" y="1812"/>
                  </a:cubicBezTo>
                  <a:cubicBezTo>
                    <a:pt x="15464" y="1436"/>
                    <a:pt x="16143" y="1470"/>
                    <a:pt x="16143" y="1470"/>
                  </a:cubicBezTo>
                  <a:cubicBezTo>
                    <a:pt x="12566" y="69"/>
                    <a:pt x="11660" y="0"/>
                    <a:pt x="11660" y="0"/>
                  </a:cubicBezTo>
                  <a:cubicBezTo>
                    <a:pt x="9124" y="1367"/>
                    <a:pt x="7675" y="1778"/>
                    <a:pt x="7675" y="1778"/>
                  </a:cubicBezTo>
                  <a:cubicBezTo>
                    <a:pt x="9487" y="718"/>
                    <a:pt x="9758" y="205"/>
                    <a:pt x="9758" y="205"/>
                  </a:cubicBezTo>
                  <a:close/>
                </a:path>
              </a:pathLst>
            </a:custGeom>
            <a:solidFill>
              <a:srgbClr val="F8DABA"/>
            </a:solidFill>
            <a:ln w="12700" cap="flat">
              <a:noFill/>
              <a:miter lim="400000"/>
            </a:ln>
            <a:effectLst/>
          </p:spPr>
          <p:txBody>
            <a:bodyPr wrap="square" lIns="50800" tIns="50800" rIns="50800" bIns="5080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796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15" name="Shape 3649"/>
            <p:cNvSpPr/>
            <p:nvPr/>
          </p:nvSpPr>
          <p:spPr>
            <a:xfrm>
              <a:off x="2049916" y="1360869"/>
              <a:ext cx="193649" cy="76268"/>
            </a:xfrm>
            <a:custGeom>
              <a:avLst/>
              <a:gdLst/>
              <a:ahLst/>
              <a:cxnLst>
                <a:cxn ang="0">
                  <a:pos x="wd2" y="hd2"/>
                </a:cxn>
                <a:cxn ang="5400000">
                  <a:pos x="wd2" y="hd2"/>
                </a:cxn>
                <a:cxn ang="10800000">
                  <a:pos x="wd2" y="hd2"/>
                </a:cxn>
                <a:cxn ang="16200000">
                  <a:pos x="wd2" y="hd2"/>
                </a:cxn>
              </a:cxnLst>
              <a:rect l="0" t="0" r="r" b="b"/>
              <a:pathLst>
                <a:path w="19743" h="17296" extrusionOk="0">
                  <a:moveTo>
                    <a:pt x="19165" y="6218"/>
                  </a:moveTo>
                  <a:cubicBezTo>
                    <a:pt x="16149" y="14962"/>
                    <a:pt x="11582" y="19570"/>
                    <a:pt x="9220" y="16175"/>
                  </a:cubicBezTo>
                  <a:cubicBezTo>
                    <a:pt x="5226" y="17140"/>
                    <a:pt x="1394" y="12295"/>
                    <a:pt x="252" y="5249"/>
                  </a:cubicBezTo>
                  <a:cubicBezTo>
                    <a:pt x="-642" y="-2030"/>
                    <a:pt x="903" y="-813"/>
                    <a:pt x="3918" y="3311"/>
                  </a:cubicBezTo>
                  <a:cubicBezTo>
                    <a:pt x="6937" y="7435"/>
                    <a:pt x="11663" y="6950"/>
                    <a:pt x="17044" y="1609"/>
                  </a:cubicBezTo>
                  <a:cubicBezTo>
                    <a:pt x="18105" y="-1549"/>
                    <a:pt x="20958" y="1121"/>
                    <a:pt x="19165" y="6218"/>
                  </a:cubicBezTo>
                  <a:close/>
                </a:path>
              </a:pathLst>
            </a:custGeom>
            <a:solidFill>
              <a:srgbClr val="E3C8A3"/>
            </a:solidFill>
            <a:ln w="12700" cap="flat">
              <a:noFill/>
              <a:miter lim="400000"/>
            </a:ln>
            <a:effectLst/>
          </p:spPr>
          <p:txBody>
            <a:bodyPr wrap="square" lIns="50800" tIns="50800" rIns="50800" bIns="5080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796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16" name="Shape 3650"/>
            <p:cNvSpPr/>
            <p:nvPr/>
          </p:nvSpPr>
          <p:spPr>
            <a:xfrm>
              <a:off x="1774297" y="1602035"/>
              <a:ext cx="741411" cy="218147"/>
            </a:xfrm>
            <a:custGeom>
              <a:avLst/>
              <a:gdLst/>
              <a:ahLst/>
              <a:cxnLst>
                <a:cxn ang="0">
                  <a:pos x="wd2" y="hd2"/>
                </a:cxn>
                <a:cxn ang="5400000">
                  <a:pos x="wd2" y="hd2"/>
                </a:cxn>
                <a:cxn ang="10800000">
                  <a:pos x="wd2" y="hd2"/>
                </a:cxn>
                <a:cxn ang="16200000">
                  <a:pos x="wd2" y="hd2"/>
                </a:cxn>
              </a:cxnLst>
              <a:rect l="0" t="0" r="r" b="b"/>
              <a:pathLst>
                <a:path w="19741" h="17296" extrusionOk="0">
                  <a:moveTo>
                    <a:pt x="578" y="11073"/>
                  </a:moveTo>
                  <a:cubicBezTo>
                    <a:pt x="3594" y="2332"/>
                    <a:pt x="8159" y="-2276"/>
                    <a:pt x="10523" y="1121"/>
                  </a:cubicBezTo>
                  <a:cubicBezTo>
                    <a:pt x="14516" y="150"/>
                    <a:pt x="18347" y="5004"/>
                    <a:pt x="19488" y="12043"/>
                  </a:cubicBezTo>
                  <a:cubicBezTo>
                    <a:pt x="20385" y="19324"/>
                    <a:pt x="18836" y="18112"/>
                    <a:pt x="15821" y="13986"/>
                  </a:cubicBezTo>
                  <a:cubicBezTo>
                    <a:pt x="12804" y="9858"/>
                    <a:pt x="8077" y="10345"/>
                    <a:pt x="2698" y="15684"/>
                  </a:cubicBezTo>
                  <a:cubicBezTo>
                    <a:pt x="1638" y="18838"/>
                    <a:pt x="-1215" y="16169"/>
                    <a:pt x="578" y="11073"/>
                  </a:cubicBezTo>
                  <a:close/>
                </a:path>
              </a:pathLst>
            </a:custGeom>
            <a:solidFill>
              <a:srgbClr val="F9AE95"/>
            </a:solidFill>
            <a:ln w="12700" cap="flat">
              <a:noFill/>
              <a:miter lim="400000"/>
            </a:ln>
            <a:effectLst/>
          </p:spPr>
          <p:txBody>
            <a:bodyPr wrap="square" lIns="50800" tIns="50800" rIns="50800" bIns="5080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796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17" name="Shape 3651"/>
            <p:cNvSpPr/>
            <p:nvPr/>
          </p:nvSpPr>
          <p:spPr>
            <a:xfrm>
              <a:off x="1946559" y="1670940"/>
              <a:ext cx="397777" cy="58602"/>
            </a:xfrm>
            <a:custGeom>
              <a:avLst/>
              <a:gdLst/>
              <a:ahLst/>
              <a:cxnLst>
                <a:cxn ang="0">
                  <a:pos x="wd2" y="hd2"/>
                </a:cxn>
                <a:cxn ang="5400000">
                  <a:pos x="wd2" y="hd2"/>
                </a:cxn>
                <a:cxn ang="10800000">
                  <a:pos x="wd2" y="hd2"/>
                </a:cxn>
                <a:cxn ang="16200000">
                  <a:pos x="wd2" y="hd2"/>
                </a:cxn>
              </a:cxnLst>
              <a:rect l="0" t="0" r="r" b="b"/>
              <a:pathLst>
                <a:path w="19742" h="17293" extrusionOk="0">
                  <a:moveTo>
                    <a:pt x="579" y="11073"/>
                  </a:moveTo>
                  <a:cubicBezTo>
                    <a:pt x="3594" y="2336"/>
                    <a:pt x="8159" y="-2281"/>
                    <a:pt x="10522" y="1125"/>
                  </a:cubicBezTo>
                  <a:cubicBezTo>
                    <a:pt x="14517" y="152"/>
                    <a:pt x="18347" y="5007"/>
                    <a:pt x="19489" y="12046"/>
                  </a:cubicBezTo>
                  <a:cubicBezTo>
                    <a:pt x="20385" y="19319"/>
                    <a:pt x="18837" y="18108"/>
                    <a:pt x="15821" y="13982"/>
                  </a:cubicBezTo>
                  <a:cubicBezTo>
                    <a:pt x="12806" y="9862"/>
                    <a:pt x="8077" y="10348"/>
                    <a:pt x="2698" y="15685"/>
                  </a:cubicBezTo>
                  <a:cubicBezTo>
                    <a:pt x="1638" y="18842"/>
                    <a:pt x="-1215" y="16177"/>
                    <a:pt x="579" y="11073"/>
                  </a:cubicBezTo>
                  <a:close/>
                </a:path>
              </a:pathLst>
            </a:custGeom>
            <a:solidFill>
              <a:srgbClr val="FFFFFF"/>
            </a:solidFill>
            <a:ln w="12700" cap="flat">
              <a:noFill/>
              <a:miter lim="400000"/>
            </a:ln>
            <a:effectLst/>
          </p:spPr>
          <p:txBody>
            <a:bodyPr wrap="square" lIns="50800" tIns="50800" rIns="50800" bIns="5080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796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18" name="Shape 3652"/>
            <p:cNvSpPr/>
            <p:nvPr/>
          </p:nvSpPr>
          <p:spPr>
            <a:xfrm>
              <a:off x="0" y="2652833"/>
              <a:ext cx="4414134" cy="2172167"/>
            </a:xfrm>
            <a:custGeom>
              <a:avLst/>
              <a:gdLst/>
              <a:ahLst/>
              <a:cxnLst>
                <a:cxn ang="0">
                  <a:pos x="wd2" y="hd2"/>
                </a:cxn>
                <a:cxn ang="5400000">
                  <a:pos x="wd2" y="hd2"/>
                </a:cxn>
                <a:cxn ang="10800000">
                  <a:pos x="wd2" y="hd2"/>
                </a:cxn>
                <a:cxn ang="16200000">
                  <a:pos x="wd2" y="hd2"/>
                </a:cxn>
              </a:cxnLst>
              <a:rect l="0" t="0" r="r" b="b"/>
              <a:pathLst>
                <a:path w="21481" h="21600" extrusionOk="0">
                  <a:moveTo>
                    <a:pt x="4396" y="4079"/>
                  </a:moveTo>
                  <a:cubicBezTo>
                    <a:pt x="7209" y="2144"/>
                    <a:pt x="7976" y="1644"/>
                    <a:pt x="7976" y="1644"/>
                  </a:cubicBezTo>
                  <a:cubicBezTo>
                    <a:pt x="8527" y="3348"/>
                    <a:pt x="10761" y="5753"/>
                    <a:pt x="11059" y="6879"/>
                  </a:cubicBezTo>
                  <a:cubicBezTo>
                    <a:pt x="12489" y="4140"/>
                    <a:pt x="13547" y="0"/>
                    <a:pt x="13547" y="0"/>
                  </a:cubicBezTo>
                  <a:cubicBezTo>
                    <a:pt x="15349" y="2861"/>
                    <a:pt x="19765" y="2636"/>
                    <a:pt x="20682" y="7835"/>
                  </a:cubicBezTo>
                  <a:cubicBezTo>
                    <a:pt x="21600" y="13034"/>
                    <a:pt x="21475" y="21600"/>
                    <a:pt x="21475" y="21600"/>
                  </a:cubicBezTo>
                  <a:lnTo>
                    <a:pt x="0" y="21600"/>
                  </a:lnTo>
                  <a:cubicBezTo>
                    <a:pt x="0" y="15250"/>
                    <a:pt x="791" y="8162"/>
                    <a:pt x="4396" y="4079"/>
                  </a:cubicBezTo>
                  <a:close/>
                </a:path>
              </a:pathLst>
            </a:custGeom>
            <a:solidFill>
              <a:srgbClr val="0098C0"/>
            </a:solidFill>
            <a:ln w="12700" cap="flat">
              <a:noFill/>
              <a:miter lim="400000"/>
            </a:ln>
            <a:effectLst/>
          </p:spPr>
          <p:txBody>
            <a:bodyPr wrap="square" lIns="50800" tIns="50800" rIns="50800" bIns="5080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796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19" name="Shape 3653"/>
            <p:cNvSpPr/>
            <p:nvPr/>
          </p:nvSpPr>
          <p:spPr>
            <a:xfrm>
              <a:off x="1653714" y="1068023"/>
              <a:ext cx="262054" cy="174891"/>
            </a:xfrm>
            <a:custGeom>
              <a:avLst/>
              <a:gdLst/>
              <a:ahLst/>
              <a:cxnLst>
                <a:cxn ang="0">
                  <a:pos x="wd2" y="hd2"/>
                </a:cxn>
                <a:cxn ang="5400000">
                  <a:pos x="wd2" y="hd2"/>
                </a:cxn>
                <a:cxn ang="10800000">
                  <a:pos x="wd2" y="hd2"/>
                </a:cxn>
                <a:cxn ang="16200000">
                  <a:pos x="wd2" y="hd2"/>
                </a:cxn>
              </a:cxnLst>
              <a:rect l="0" t="0" r="r" b="b"/>
              <a:pathLst>
                <a:path w="21254" h="21273" extrusionOk="0">
                  <a:moveTo>
                    <a:pt x="21254" y="7868"/>
                  </a:moveTo>
                  <a:cubicBezTo>
                    <a:pt x="20510" y="14942"/>
                    <a:pt x="18524" y="16059"/>
                    <a:pt x="16289" y="16059"/>
                  </a:cubicBezTo>
                  <a:cubicBezTo>
                    <a:pt x="11820" y="16059"/>
                    <a:pt x="4123" y="18292"/>
                    <a:pt x="151" y="21273"/>
                  </a:cubicBezTo>
                  <a:cubicBezTo>
                    <a:pt x="-346" y="12705"/>
                    <a:pt x="-346" y="2654"/>
                    <a:pt x="12318" y="45"/>
                  </a:cubicBezTo>
                  <a:cubicBezTo>
                    <a:pt x="16536" y="-327"/>
                    <a:pt x="18771" y="1535"/>
                    <a:pt x="21254" y="7868"/>
                  </a:cubicBezTo>
                  <a:close/>
                </a:path>
              </a:pathLst>
            </a:custGeom>
            <a:solidFill>
              <a:srgbClr val="FFFFFF"/>
            </a:solidFill>
            <a:ln w="12700" cap="flat">
              <a:noFill/>
              <a:miter lim="400000"/>
            </a:ln>
            <a:effectLst/>
          </p:spPr>
          <p:txBody>
            <a:bodyPr wrap="square" lIns="50800" tIns="50800" rIns="50800" bIns="5080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796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22" name="Shape 3654"/>
            <p:cNvSpPr/>
            <p:nvPr/>
          </p:nvSpPr>
          <p:spPr>
            <a:xfrm>
              <a:off x="1567583" y="878535"/>
              <a:ext cx="412251" cy="139729"/>
            </a:xfrm>
            <a:custGeom>
              <a:avLst/>
              <a:gdLst/>
              <a:ahLst/>
              <a:cxnLst>
                <a:cxn ang="0">
                  <a:pos x="wd2" y="hd2"/>
                </a:cxn>
                <a:cxn ang="5400000">
                  <a:pos x="wd2" y="hd2"/>
                </a:cxn>
                <a:cxn ang="10800000">
                  <a:pos x="wd2" y="hd2"/>
                </a:cxn>
                <a:cxn ang="16200000">
                  <a:pos x="wd2" y="hd2"/>
                </a:cxn>
              </a:cxnLst>
              <a:rect l="0" t="0" r="r" b="b"/>
              <a:pathLst>
                <a:path w="20201" h="12641" extrusionOk="0">
                  <a:moveTo>
                    <a:pt x="19955" y="3724"/>
                  </a:moveTo>
                  <a:cubicBezTo>
                    <a:pt x="21305" y="7879"/>
                    <a:pt x="16955" y="7046"/>
                    <a:pt x="10206" y="7046"/>
                  </a:cubicBezTo>
                  <a:cubicBezTo>
                    <a:pt x="3455" y="7046"/>
                    <a:pt x="454" y="14248"/>
                    <a:pt x="5" y="12309"/>
                  </a:cubicBezTo>
                  <a:cubicBezTo>
                    <a:pt x="-295" y="9538"/>
                    <a:pt x="13355" y="-7352"/>
                    <a:pt x="19955" y="3724"/>
                  </a:cubicBezTo>
                  <a:close/>
                </a:path>
              </a:pathLst>
            </a:custGeom>
            <a:solidFill>
              <a:srgbClr val="5E3500"/>
            </a:solidFill>
            <a:ln w="12700" cap="flat">
              <a:noFill/>
              <a:miter lim="400000"/>
            </a:ln>
            <a:effectLst/>
          </p:spPr>
          <p:txBody>
            <a:bodyPr wrap="square" lIns="50800" tIns="50800" rIns="50800" bIns="5080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796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42" name="Shape 3655"/>
            <p:cNvSpPr/>
            <p:nvPr/>
          </p:nvSpPr>
          <p:spPr>
            <a:xfrm>
              <a:off x="1636488" y="1050797"/>
              <a:ext cx="300384" cy="167151"/>
            </a:xfrm>
            <a:custGeom>
              <a:avLst/>
              <a:gdLst/>
              <a:ahLst/>
              <a:cxnLst>
                <a:cxn ang="0">
                  <a:pos x="wd2" y="hd2"/>
                </a:cxn>
                <a:cxn ang="5400000">
                  <a:pos x="wd2" y="hd2"/>
                </a:cxn>
                <a:cxn ang="10800000">
                  <a:pos x="wd2" y="hd2"/>
                </a:cxn>
                <a:cxn ang="16200000">
                  <a:pos x="wd2" y="hd2"/>
                </a:cxn>
              </a:cxnLst>
              <a:rect l="0" t="0" r="r" b="b"/>
              <a:pathLst>
                <a:path w="18757" h="18147" extrusionOk="0">
                  <a:moveTo>
                    <a:pt x="15483" y="1085"/>
                  </a:moveTo>
                  <a:cubicBezTo>
                    <a:pt x="20644" y="5738"/>
                    <a:pt x="18159" y="14045"/>
                    <a:pt x="18159" y="14045"/>
                  </a:cubicBezTo>
                  <a:cubicBezTo>
                    <a:pt x="13571" y="3077"/>
                    <a:pt x="2485" y="5074"/>
                    <a:pt x="383" y="18033"/>
                  </a:cubicBezTo>
                  <a:cubicBezTo>
                    <a:pt x="-956" y="19361"/>
                    <a:pt x="1338" y="8730"/>
                    <a:pt x="5353" y="2751"/>
                  </a:cubicBezTo>
                  <a:cubicBezTo>
                    <a:pt x="9176" y="-2239"/>
                    <a:pt x="15483" y="1085"/>
                    <a:pt x="15483" y="1085"/>
                  </a:cubicBezTo>
                  <a:close/>
                </a:path>
              </a:pathLst>
            </a:custGeom>
            <a:solidFill>
              <a:srgbClr val="C1A37D"/>
            </a:solidFill>
            <a:ln w="12700" cap="flat">
              <a:noFill/>
              <a:miter lim="400000"/>
            </a:ln>
            <a:effectLst/>
          </p:spPr>
          <p:txBody>
            <a:bodyPr wrap="square" lIns="50800" tIns="50800" rIns="50800" bIns="5080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796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43" name="Shape 3656"/>
            <p:cNvSpPr/>
            <p:nvPr/>
          </p:nvSpPr>
          <p:spPr>
            <a:xfrm>
              <a:off x="1705392" y="1085250"/>
              <a:ext cx="171034" cy="91782"/>
            </a:xfrm>
            <a:custGeom>
              <a:avLst/>
              <a:gdLst/>
              <a:ahLst/>
              <a:cxnLst>
                <a:cxn ang="0">
                  <a:pos x="wd2" y="hd2"/>
                </a:cxn>
                <a:cxn ang="5400000">
                  <a:pos x="wd2" y="hd2"/>
                </a:cxn>
                <a:cxn ang="10800000">
                  <a:pos x="wd2" y="hd2"/>
                </a:cxn>
                <a:cxn ang="16200000">
                  <a:pos x="wd2" y="hd2"/>
                </a:cxn>
              </a:cxnLst>
              <a:rect l="0" t="0" r="r" b="b"/>
              <a:pathLst>
                <a:path w="17240" h="12453" extrusionOk="0">
                  <a:moveTo>
                    <a:pt x="17234" y="5278"/>
                  </a:moveTo>
                  <a:cubicBezTo>
                    <a:pt x="17543" y="10679"/>
                    <a:pt x="5816" y="15664"/>
                    <a:pt x="879" y="9848"/>
                  </a:cubicBezTo>
                  <a:cubicBezTo>
                    <a:pt x="-4057" y="3203"/>
                    <a:pt x="13224" y="-5936"/>
                    <a:pt x="17234" y="5278"/>
                  </a:cubicBezTo>
                  <a:close/>
                </a:path>
              </a:pathLst>
            </a:custGeom>
            <a:solidFill>
              <a:srgbClr val="000000"/>
            </a:solidFill>
            <a:ln w="12700" cap="flat">
              <a:noFill/>
              <a:miter lim="400000"/>
            </a:ln>
            <a:effectLst/>
          </p:spPr>
          <p:txBody>
            <a:bodyPr wrap="square" lIns="50800" tIns="50800" rIns="50800" bIns="5080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796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44" name="Shape 3657"/>
            <p:cNvSpPr/>
            <p:nvPr/>
          </p:nvSpPr>
          <p:spPr>
            <a:xfrm>
              <a:off x="2187726" y="1068023"/>
              <a:ext cx="262058" cy="174891"/>
            </a:xfrm>
            <a:custGeom>
              <a:avLst/>
              <a:gdLst/>
              <a:ahLst/>
              <a:cxnLst>
                <a:cxn ang="0">
                  <a:pos x="wd2" y="hd2"/>
                </a:cxn>
                <a:cxn ang="5400000">
                  <a:pos x="wd2" y="hd2"/>
                </a:cxn>
                <a:cxn ang="10800000">
                  <a:pos x="wd2" y="hd2"/>
                </a:cxn>
                <a:cxn ang="16200000">
                  <a:pos x="wd2" y="hd2"/>
                </a:cxn>
              </a:cxnLst>
              <a:rect l="0" t="0" r="r" b="b"/>
              <a:pathLst>
                <a:path w="21253" h="21273" extrusionOk="0">
                  <a:moveTo>
                    <a:pt x="8938" y="45"/>
                  </a:moveTo>
                  <a:cubicBezTo>
                    <a:pt x="21600" y="2654"/>
                    <a:pt x="21600" y="12705"/>
                    <a:pt x="21102" y="21273"/>
                  </a:cubicBezTo>
                  <a:cubicBezTo>
                    <a:pt x="17130" y="18292"/>
                    <a:pt x="9435" y="16059"/>
                    <a:pt x="4967" y="16059"/>
                  </a:cubicBezTo>
                  <a:cubicBezTo>
                    <a:pt x="2730" y="16059"/>
                    <a:pt x="744" y="14942"/>
                    <a:pt x="0" y="7868"/>
                  </a:cubicBezTo>
                  <a:cubicBezTo>
                    <a:pt x="2483" y="1535"/>
                    <a:pt x="4719" y="-327"/>
                    <a:pt x="8938" y="45"/>
                  </a:cubicBezTo>
                  <a:close/>
                </a:path>
              </a:pathLst>
            </a:custGeom>
            <a:solidFill>
              <a:srgbClr val="FFFFFF"/>
            </a:solidFill>
            <a:ln w="12700" cap="flat">
              <a:noFill/>
              <a:miter lim="400000"/>
            </a:ln>
            <a:effectLst/>
          </p:spPr>
          <p:txBody>
            <a:bodyPr wrap="square" lIns="50800" tIns="50800" rIns="50800" bIns="5080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796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45" name="Shape 3658"/>
            <p:cNvSpPr/>
            <p:nvPr/>
          </p:nvSpPr>
          <p:spPr>
            <a:xfrm>
              <a:off x="2136047" y="878535"/>
              <a:ext cx="412246" cy="139729"/>
            </a:xfrm>
            <a:custGeom>
              <a:avLst/>
              <a:gdLst/>
              <a:ahLst/>
              <a:cxnLst>
                <a:cxn ang="0">
                  <a:pos x="wd2" y="hd2"/>
                </a:cxn>
                <a:cxn ang="5400000">
                  <a:pos x="wd2" y="hd2"/>
                </a:cxn>
                <a:cxn ang="10800000">
                  <a:pos x="wd2" y="hd2"/>
                </a:cxn>
                <a:cxn ang="16200000">
                  <a:pos x="wd2" y="hd2"/>
                </a:cxn>
              </a:cxnLst>
              <a:rect l="0" t="0" r="r" b="b"/>
              <a:pathLst>
                <a:path w="20200" h="12641" extrusionOk="0">
                  <a:moveTo>
                    <a:pt x="20195" y="12309"/>
                  </a:moveTo>
                  <a:cubicBezTo>
                    <a:pt x="19746" y="14248"/>
                    <a:pt x="16746" y="7046"/>
                    <a:pt x="9995" y="7046"/>
                  </a:cubicBezTo>
                  <a:cubicBezTo>
                    <a:pt x="3245" y="7046"/>
                    <a:pt x="-1105" y="7879"/>
                    <a:pt x="246" y="3724"/>
                  </a:cubicBezTo>
                  <a:cubicBezTo>
                    <a:pt x="6845" y="-7352"/>
                    <a:pt x="20495" y="9538"/>
                    <a:pt x="20195" y="12309"/>
                  </a:cubicBezTo>
                  <a:close/>
                </a:path>
              </a:pathLst>
            </a:custGeom>
            <a:solidFill>
              <a:srgbClr val="5E3500"/>
            </a:solidFill>
            <a:ln w="12700" cap="flat">
              <a:noFill/>
              <a:miter lim="400000"/>
            </a:ln>
            <a:effectLst/>
          </p:spPr>
          <p:txBody>
            <a:bodyPr wrap="square" lIns="50800" tIns="50800" rIns="50800" bIns="5080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796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46" name="Shape 3659"/>
            <p:cNvSpPr/>
            <p:nvPr/>
          </p:nvSpPr>
          <p:spPr>
            <a:xfrm>
              <a:off x="2187726" y="1050797"/>
              <a:ext cx="300382" cy="167151"/>
            </a:xfrm>
            <a:custGeom>
              <a:avLst/>
              <a:gdLst/>
              <a:ahLst/>
              <a:cxnLst>
                <a:cxn ang="0">
                  <a:pos x="wd2" y="hd2"/>
                </a:cxn>
                <a:cxn ang="5400000">
                  <a:pos x="wd2" y="hd2"/>
                </a:cxn>
                <a:cxn ang="10800000">
                  <a:pos x="wd2" y="hd2"/>
                </a:cxn>
                <a:cxn ang="16200000">
                  <a:pos x="wd2" y="hd2"/>
                </a:cxn>
              </a:cxnLst>
              <a:rect l="0" t="0" r="r" b="b"/>
              <a:pathLst>
                <a:path w="18757" h="18147" extrusionOk="0">
                  <a:moveTo>
                    <a:pt x="13405" y="2751"/>
                  </a:moveTo>
                  <a:cubicBezTo>
                    <a:pt x="17420" y="8730"/>
                    <a:pt x="19713" y="19361"/>
                    <a:pt x="18375" y="18033"/>
                  </a:cubicBezTo>
                  <a:cubicBezTo>
                    <a:pt x="16272" y="5074"/>
                    <a:pt x="5186" y="3077"/>
                    <a:pt x="598" y="14045"/>
                  </a:cubicBezTo>
                  <a:cubicBezTo>
                    <a:pt x="598" y="14045"/>
                    <a:pt x="-1887" y="5738"/>
                    <a:pt x="3274" y="1085"/>
                  </a:cubicBezTo>
                  <a:cubicBezTo>
                    <a:pt x="3274" y="1085"/>
                    <a:pt x="9582" y="-2239"/>
                    <a:pt x="13405" y="2751"/>
                  </a:cubicBezTo>
                  <a:close/>
                </a:path>
              </a:pathLst>
            </a:custGeom>
            <a:solidFill>
              <a:srgbClr val="C1A37D"/>
            </a:solidFill>
            <a:ln w="12700" cap="flat">
              <a:noFill/>
              <a:miter lim="400000"/>
            </a:ln>
            <a:effectLst/>
          </p:spPr>
          <p:txBody>
            <a:bodyPr wrap="square" lIns="50800" tIns="50800" rIns="50800" bIns="5080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796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49" name="Shape 3660"/>
            <p:cNvSpPr/>
            <p:nvPr/>
          </p:nvSpPr>
          <p:spPr>
            <a:xfrm>
              <a:off x="2239404" y="1085250"/>
              <a:ext cx="171019" cy="91782"/>
            </a:xfrm>
            <a:custGeom>
              <a:avLst/>
              <a:gdLst/>
              <a:ahLst/>
              <a:cxnLst>
                <a:cxn ang="0">
                  <a:pos x="wd2" y="hd2"/>
                </a:cxn>
                <a:cxn ang="5400000">
                  <a:pos x="wd2" y="hd2"/>
                </a:cxn>
                <a:cxn ang="10800000">
                  <a:pos x="wd2" y="hd2"/>
                </a:cxn>
                <a:cxn ang="16200000">
                  <a:pos x="wd2" y="hd2"/>
                </a:cxn>
              </a:cxnLst>
              <a:rect l="0" t="0" r="r" b="b"/>
              <a:pathLst>
                <a:path w="17239" h="12453" extrusionOk="0">
                  <a:moveTo>
                    <a:pt x="16360" y="9848"/>
                  </a:moveTo>
                  <a:cubicBezTo>
                    <a:pt x="11423" y="15664"/>
                    <a:pt x="-304" y="10679"/>
                    <a:pt x="6" y="5278"/>
                  </a:cubicBezTo>
                  <a:cubicBezTo>
                    <a:pt x="4016" y="-5936"/>
                    <a:pt x="21296" y="3203"/>
                    <a:pt x="16360" y="9848"/>
                  </a:cubicBezTo>
                  <a:close/>
                </a:path>
              </a:pathLst>
            </a:custGeom>
            <a:solidFill>
              <a:srgbClr val="000000"/>
            </a:solidFill>
            <a:ln w="12700" cap="flat">
              <a:noFill/>
              <a:miter lim="400000"/>
            </a:ln>
            <a:effectLst/>
          </p:spPr>
          <p:txBody>
            <a:bodyPr wrap="square" lIns="50800" tIns="50800" rIns="50800" bIns="5080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796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50" name="Shape 3661"/>
            <p:cNvSpPr/>
            <p:nvPr/>
          </p:nvSpPr>
          <p:spPr>
            <a:xfrm>
              <a:off x="86130" y="2738964"/>
              <a:ext cx="2899889" cy="2087600"/>
            </a:xfrm>
            <a:custGeom>
              <a:avLst/>
              <a:gdLst/>
              <a:ahLst/>
              <a:cxnLst>
                <a:cxn ang="0">
                  <a:pos x="wd2" y="hd2"/>
                </a:cxn>
                <a:cxn ang="5400000">
                  <a:pos x="wd2" y="hd2"/>
                </a:cxn>
                <a:cxn ang="10800000">
                  <a:pos x="wd2" y="hd2"/>
                </a:cxn>
                <a:cxn ang="16200000">
                  <a:pos x="wd2" y="hd2"/>
                </a:cxn>
              </a:cxnLst>
              <a:rect l="0" t="0" r="r" b="b"/>
              <a:pathLst>
                <a:path w="21600" h="21600" extrusionOk="0">
                  <a:moveTo>
                    <a:pt x="19928" y="0"/>
                  </a:moveTo>
                  <a:cubicBezTo>
                    <a:pt x="19928" y="0"/>
                    <a:pt x="18372" y="4140"/>
                    <a:pt x="16268" y="6879"/>
                  </a:cubicBezTo>
                  <a:cubicBezTo>
                    <a:pt x="15830" y="5753"/>
                    <a:pt x="12543" y="3348"/>
                    <a:pt x="11732" y="1644"/>
                  </a:cubicBezTo>
                  <a:cubicBezTo>
                    <a:pt x="11732" y="1644"/>
                    <a:pt x="10604" y="2144"/>
                    <a:pt x="6466" y="4079"/>
                  </a:cubicBezTo>
                  <a:cubicBezTo>
                    <a:pt x="1164" y="8162"/>
                    <a:pt x="0" y="15250"/>
                    <a:pt x="0" y="21600"/>
                  </a:cubicBezTo>
                  <a:lnTo>
                    <a:pt x="21600" y="21600"/>
                  </a:lnTo>
                  <a:lnTo>
                    <a:pt x="21600" y="1249"/>
                  </a:lnTo>
                  <a:cubicBezTo>
                    <a:pt x="20960" y="895"/>
                    <a:pt x="20385" y="494"/>
                    <a:pt x="19928" y="0"/>
                  </a:cubicBezTo>
                  <a:close/>
                </a:path>
              </a:pathLst>
            </a:custGeom>
            <a:solidFill>
              <a:srgbClr val="FFFFFF"/>
            </a:solidFill>
            <a:ln w="12700" cap="flat">
              <a:noFill/>
              <a:miter lim="400000"/>
            </a:ln>
            <a:effectLst/>
          </p:spPr>
          <p:txBody>
            <a:bodyPr wrap="square" lIns="50800" tIns="50800" rIns="50800" bIns="5080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796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52" name="Shape 3662"/>
            <p:cNvSpPr/>
            <p:nvPr/>
          </p:nvSpPr>
          <p:spPr>
            <a:xfrm>
              <a:off x="2980131" y="2859547"/>
              <a:ext cx="1342307" cy="1966932"/>
            </a:xfrm>
            <a:custGeom>
              <a:avLst/>
              <a:gdLst/>
              <a:ahLst/>
              <a:cxnLst>
                <a:cxn ang="0">
                  <a:pos x="wd2" y="hd2"/>
                </a:cxn>
                <a:cxn ang="5400000">
                  <a:pos x="wd2" y="hd2"/>
                </a:cxn>
                <a:cxn ang="10800000">
                  <a:pos x="wd2" y="hd2"/>
                </a:cxn>
                <a:cxn ang="16200000">
                  <a:pos x="wd2" y="hd2"/>
                </a:cxn>
              </a:cxnLst>
              <a:rect l="0" t="0" r="r" b="b"/>
              <a:pathLst>
                <a:path w="21227" h="21600" extrusionOk="0">
                  <a:moveTo>
                    <a:pt x="18734" y="6991"/>
                  </a:moveTo>
                  <a:cubicBezTo>
                    <a:pt x="16363" y="2425"/>
                    <a:pt x="6517" y="1800"/>
                    <a:pt x="0" y="0"/>
                  </a:cubicBezTo>
                  <a:lnTo>
                    <a:pt x="0" y="21600"/>
                  </a:lnTo>
                  <a:lnTo>
                    <a:pt x="21209" y="21600"/>
                  </a:lnTo>
                  <a:cubicBezTo>
                    <a:pt x="21209" y="21600"/>
                    <a:pt x="21600" y="12509"/>
                    <a:pt x="18734" y="6991"/>
                  </a:cubicBezTo>
                  <a:close/>
                </a:path>
              </a:pathLst>
            </a:custGeom>
            <a:solidFill>
              <a:srgbClr val="E7E7E7"/>
            </a:solidFill>
            <a:ln w="12700" cap="flat">
              <a:noFill/>
              <a:miter lim="400000"/>
            </a:ln>
            <a:effectLst/>
          </p:spPr>
          <p:txBody>
            <a:bodyPr wrap="square" lIns="50800" tIns="50800" rIns="50800" bIns="5080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796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53" name="Shape 3663"/>
            <p:cNvSpPr/>
            <p:nvPr/>
          </p:nvSpPr>
          <p:spPr>
            <a:xfrm>
              <a:off x="2962904" y="2894000"/>
              <a:ext cx="528160" cy="179125"/>
            </a:xfrm>
            <a:custGeom>
              <a:avLst/>
              <a:gdLst/>
              <a:ahLst/>
              <a:cxnLst>
                <a:cxn ang="0">
                  <a:pos x="wd2" y="hd2"/>
                </a:cxn>
                <a:cxn ang="5400000">
                  <a:pos x="wd2" y="hd2"/>
                </a:cxn>
                <a:cxn ang="10800000">
                  <a:pos x="wd2" y="hd2"/>
                </a:cxn>
                <a:cxn ang="16200000">
                  <a:pos x="wd2" y="hd2"/>
                </a:cxn>
              </a:cxnLst>
              <a:rect l="0" t="0" r="r" b="b"/>
              <a:pathLst>
                <a:path w="21600" h="21600" extrusionOk="0">
                  <a:moveTo>
                    <a:pt x="8421" y="19326"/>
                  </a:moveTo>
                  <a:cubicBezTo>
                    <a:pt x="11595" y="17689"/>
                    <a:pt x="17344" y="14729"/>
                    <a:pt x="21600" y="13354"/>
                  </a:cubicBezTo>
                  <a:cubicBezTo>
                    <a:pt x="16550" y="8640"/>
                    <a:pt x="11354" y="4520"/>
                    <a:pt x="6507" y="0"/>
                  </a:cubicBezTo>
                  <a:cubicBezTo>
                    <a:pt x="6347" y="81"/>
                    <a:pt x="6185" y="166"/>
                    <a:pt x="6024" y="247"/>
                  </a:cubicBezTo>
                  <a:cubicBezTo>
                    <a:pt x="4903" y="826"/>
                    <a:pt x="3649" y="1469"/>
                    <a:pt x="3112" y="1708"/>
                  </a:cubicBezTo>
                  <a:cubicBezTo>
                    <a:pt x="2668" y="1734"/>
                    <a:pt x="1799" y="1789"/>
                    <a:pt x="0" y="1901"/>
                  </a:cubicBezTo>
                  <a:lnTo>
                    <a:pt x="0" y="21600"/>
                  </a:lnTo>
                  <a:cubicBezTo>
                    <a:pt x="2036" y="21470"/>
                    <a:pt x="3326" y="21387"/>
                    <a:pt x="3547" y="21379"/>
                  </a:cubicBezTo>
                  <a:cubicBezTo>
                    <a:pt x="4411" y="21379"/>
                    <a:pt x="5070" y="21054"/>
                    <a:pt x="8421" y="19326"/>
                  </a:cubicBezTo>
                  <a:close/>
                </a:path>
              </a:pathLst>
            </a:custGeom>
            <a:solidFill>
              <a:srgbClr val="0098C0"/>
            </a:solidFill>
            <a:ln w="12700" cap="flat">
              <a:noFill/>
              <a:miter lim="400000"/>
            </a:ln>
            <a:effectLst/>
          </p:spPr>
          <p:txBody>
            <a:bodyPr wrap="square" lIns="50800" tIns="50800" rIns="50800" bIns="5080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796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54" name="Shape 3664"/>
            <p:cNvSpPr/>
            <p:nvPr/>
          </p:nvSpPr>
          <p:spPr>
            <a:xfrm>
              <a:off x="2497797" y="2962904"/>
              <a:ext cx="454587" cy="172818"/>
            </a:xfrm>
            <a:custGeom>
              <a:avLst/>
              <a:gdLst/>
              <a:ahLst/>
              <a:cxnLst>
                <a:cxn ang="0">
                  <a:pos x="wd2" y="hd2"/>
                </a:cxn>
                <a:cxn ang="5400000">
                  <a:pos x="wd2" y="hd2"/>
                </a:cxn>
                <a:cxn ang="10800000">
                  <a:pos x="wd2" y="hd2"/>
                </a:cxn>
                <a:cxn ang="16200000">
                  <a:pos x="wd2" y="hd2"/>
                </a:cxn>
              </a:cxnLst>
              <a:rect l="0" t="0" r="r" b="b"/>
              <a:pathLst>
                <a:path w="21600" h="21600" extrusionOk="0">
                  <a:moveTo>
                    <a:pt x="20720" y="53"/>
                  </a:moveTo>
                  <a:cubicBezTo>
                    <a:pt x="17230" y="250"/>
                    <a:pt x="11796" y="559"/>
                    <a:pt x="5440" y="896"/>
                  </a:cubicBezTo>
                  <a:cubicBezTo>
                    <a:pt x="3890" y="7206"/>
                    <a:pt x="2061" y="14279"/>
                    <a:pt x="0" y="21600"/>
                  </a:cubicBezTo>
                  <a:cubicBezTo>
                    <a:pt x="8558" y="21158"/>
                    <a:pt x="16197" y="20721"/>
                    <a:pt x="21076" y="20450"/>
                  </a:cubicBezTo>
                  <a:cubicBezTo>
                    <a:pt x="21259" y="20439"/>
                    <a:pt x="21428" y="20425"/>
                    <a:pt x="21600" y="20414"/>
                  </a:cubicBezTo>
                  <a:lnTo>
                    <a:pt x="21600" y="0"/>
                  </a:lnTo>
                  <a:cubicBezTo>
                    <a:pt x="21325" y="21"/>
                    <a:pt x="21034" y="36"/>
                    <a:pt x="20720" y="53"/>
                  </a:cubicBezTo>
                  <a:close/>
                </a:path>
              </a:pathLst>
            </a:custGeom>
            <a:solidFill>
              <a:srgbClr val="00C1F3"/>
            </a:solidFill>
            <a:ln w="12700" cap="flat">
              <a:noFill/>
              <a:miter lim="400000"/>
            </a:ln>
            <a:effectLst/>
          </p:spPr>
          <p:txBody>
            <a:bodyPr wrap="square" lIns="50800" tIns="50800" rIns="50800" bIns="5080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796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55" name="Shape 3665"/>
            <p:cNvSpPr/>
            <p:nvPr/>
          </p:nvSpPr>
          <p:spPr>
            <a:xfrm>
              <a:off x="1068023" y="2997357"/>
              <a:ext cx="818388" cy="164171"/>
            </a:xfrm>
            <a:custGeom>
              <a:avLst/>
              <a:gdLst/>
              <a:ahLst/>
              <a:cxnLst>
                <a:cxn ang="0">
                  <a:pos x="wd2" y="hd2"/>
                </a:cxn>
                <a:cxn ang="5400000">
                  <a:pos x="wd2" y="hd2"/>
                </a:cxn>
                <a:cxn ang="10800000">
                  <a:pos x="wd2" y="hd2"/>
                </a:cxn>
                <a:cxn ang="16200000">
                  <a:pos x="wd2" y="hd2"/>
                </a:cxn>
              </a:cxnLst>
              <a:rect l="0" t="0" r="r" b="b"/>
              <a:pathLst>
                <a:path w="21600" h="21600" extrusionOk="0">
                  <a:moveTo>
                    <a:pt x="13924" y="21600"/>
                  </a:moveTo>
                  <a:cubicBezTo>
                    <a:pt x="16088" y="21600"/>
                    <a:pt x="18729" y="21498"/>
                    <a:pt x="21600" y="21323"/>
                  </a:cubicBezTo>
                  <a:cubicBezTo>
                    <a:pt x="19587" y="14139"/>
                    <a:pt x="17678" y="6848"/>
                    <a:pt x="16343" y="80"/>
                  </a:cubicBezTo>
                  <a:cubicBezTo>
                    <a:pt x="14658" y="126"/>
                    <a:pt x="13160" y="133"/>
                    <a:pt x="11945" y="82"/>
                  </a:cubicBezTo>
                  <a:cubicBezTo>
                    <a:pt x="11504" y="64"/>
                    <a:pt x="11088" y="33"/>
                    <a:pt x="10684" y="0"/>
                  </a:cubicBezTo>
                  <a:cubicBezTo>
                    <a:pt x="8339" y="3840"/>
                    <a:pt x="4898" y="9506"/>
                    <a:pt x="0" y="17645"/>
                  </a:cubicBezTo>
                  <a:cubicBezTo>
                    <a:pt x="2874" y="19559"/>
                    <a:pt x="5778" y="21310"/>
                    <a:pt x="11867" y="21562"/>
                  </a:cubicBezTo>
                  <a:cubicBezTo>
                    <a:pt x="12489" y="21591"/>
                    <a:pt x="13178" y="21600"/>
                    <a:pt x="13924" y="21600"/>
                  </a:cubicBezTo>
                  <a:close/>
                </a:path>
              </a:pathLst>
            </a:custGeom>
            <a:solidFill>
              <a:srgbClr val="00C1F3"/>
            </a:solidFill>
            <a:ln w="12700" cap="flat">
              <a:noFill/>
              <a:miter lim="400000"/>
            </a:ln>
            <a:effectLst/>
          </p:spPr>
          <p:txBody>
            <a:bodyPr wrap="square" lIns="50800" tIns="50800" rIns="50800" bIns="5080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796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56" name="Shape 3666"/>
            <p:cNvSpPr/>
            <p:nvPr/>
          </p:nvSpPr>
          <p:spPr>
            <a:xfrm>
              <a:off x="585690" y="3272976"/>
              <a:ext cx="2370587" cy="241369"/>
            </a:xfrm>
            <a:custGeom>
              <a:avLst/>
              <a:gdLst/>
              <a:ahLst/>
              <a:cxnLst>
                <a:cxn ang="0">
                  <a:pos x="wd2" y="hd2"/>
                </a:cxn>
                <a:cxn ang="5400000">
                  <a:pos x="wd2" y="hd2"/>
                </a:cxn>
                <a:cxn ang="10800000">
                  <a:pos x="wd2" y="hd2"/>
                </a:cxn>
                <a:cxn ang="16200000">
                  <a:pos x="wd2" y="hd2"/>
                </a:cxn>
              </a:cxnLst>
              <a:rect l="0" t="0" r="r" b="b"/>
              <a:pathLst>
                <a:path w="21600" h="21600" extrusionOk="0">
                  <a:moveTo>
                    <a:pt x="16384" y="1695"/>
                  </a:moveTo>
                  <a:cubicBezTo>
                    <a:pt x="15991" y="6160"/>
                    <a:pt x="15574" y="10515"/>
                    <a:pt x="15136" y="14518"/>
                  </a:cubicBezTo>
                  <a:cubicBezTo>
                    <a:pt x="14958" y="11310"/>
                    <a:pt x="14391" y="6877"/>
                    <a:pt x="13681" y="1859"/>
                  </a:cubicBezTo>
                  <a:cubicBezTo>
                    <a:pt x="11519" y="2312"/>
                    <a:pt x="9719" y="3557"/>
                    <a:pt x="8300" y="5609"/>
                  </a:cubicBezTo>
                  <a:cubicBezTo>
                    <a:pt x="6429" y="8310"/>
                    <a:pt x="5703" y="6640"/>
                    <a:pt x="4698" y="4328"/>
                  </a:cubicBezTo>
                  <a:cubicBezTo>
                    <a:pt x="3999" y="2719"/>
                    <a:pt x="3207" y="902"/>
                    <a:pt x="2002" y="151"/>
                  </a:cubicBezTo>
                  <a:cubicBezTo>
                    <a:pt x="1915" y="93"/>
                    <a:pt x="1826" y="45"/>
                    <a:pt x="1736" y="0"/>
                  </a:cubicBezTo>
                  <a:cubicBezTo>
                    <a:pt x="1098" y="4408"/>
                    <a:pt x="521" y="9117"/>
                    <a:pt x="0" y="14071"/>
                  </a:cubicBezTo>
                  <a:cubicBezTo>
                    <a:pt x="629" y="14159"/>
                    <a:pt x="1246" y="14350"/>
                    <a:pt x="1803" y="14699"/>
                  </a:cubicBezTo>
                  <a:cubicBezTo>
                    <a:pt x="2751" y="15286"/>
                    <a:pt x="3357" y="16682"/>
                    <a:pt x="3998" y="18154"/>
                  </a:cubicBezTo>
                  <a:cubicBezTo>
                    <a:pt x="4739" y="19858"/>
                    <a:pt x="5496" y="21600"/>
                    <a:pt x="6621" y="21600"/>
                  </a:cubicBezTo>
                  <a:cubicBezTo>
                    <a:pt x="7213" y="21600"/>
                    <a:pt x="7907" y="21117"/>
                    <a:pt x="8754" y="19893"/>
                  </a:cubicBezTo>
                  <a:cubicBezTo>
                    <a:pt x="11478" y="15952"/>
                    <a:pt x="15802" y="15218"/>
                    <a:pt x="21600" y="17684"/>
                  </a:cubicBezTo>
                  <a:lnTo>
                    <a:pt x="21600" y="3041"/>
                  </a:lnTo>
                  <a:cubicBezTo>
                    <a:pt x="19712" y="2252"/>
                    <a:pt x="17973" y="1807"/>
                    <a:pt x="16384" y="1695"/>
                  </a:cubicBezTo>
                  <a:close/>
                </a:path>
              </a:pathLst>
            </a:custGeom>
            <a:solidFill>
              <a:srgbClr val="00C1F3"/>
            </a:solidFill>
            <a:ln w="12700" cap="flat">
              <a:noFill/>
              <a:miter lim="400000"/>
            </a:ln>
            <a:effectLst/>
          </p:spPr>
          <p:txBody>
            <a:bodyPr wrap="square" lIns="50800" tIns="50800" rIns="50800" bIns="5080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796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57" name="Shape 3667"/>
            <p:cNvSpPr/>
            <p:nvPr/>
          </p:nvSpPr>
          <p:spPr>
            <a:xfrm>
              <a:off x="2962904" y="3186845"/>
              <a:ext cx="1110906" cy="235986"/>
            </a:xfrm>
            <a:custGeom>
              <a:avLst/>
              <a:gdLst/>
              <a:ahLst/>
              <a:cxnLst>
                <a:cxn ang="0">
                  <a:pos x="wd2" y="hd2"/>
                </a:cxn>
                <a:cxn ang="5400000">
                  <a:pos x="wd2" y="hd2"/>
                </a:cxn>
                <a:cxn ang="10800000">
                  <a:pos x="wd2" y="hd2"/>
                </a:cxn>
                <a:cxn ang="16200000">
                  <a:pos x="wd2" y="hd2"/>
                </a:cxn>
              </a:cxnLst>
              <a:rect l="0" t="0" r="r" b="b"/>
              <a:pathLst>
                <a:path w="21600" h="21600" extrusionOk="0">
                  <a:moveTo>
                    <a:pt x="1686" y="21600"/>
                  </a:moveTo>
                  <a:cubicBezTo>
                    <a:pt x="2097" y="21600"/>
                    <a:pt x="2410" y="21354"/>
                    <a:pt x="4003" y="20040"/>
                  </a:cubicBezTo>
                  <a:cubicBezTo>
                    <a:pt x="6016" y="18385"/>
                    <a:pt x="10204" y="14940"/>
                    <a:pt x="11984" y="14940"/>
                  </a:cubicBezTo>
                  <a:cubicBezTo>
                    <a:pt x="13475" y="14940"/>
                    <a:pt x="17801" y="15188"/>
                    <a:pt x="21600" y="15424"/>
                  </a:cubicBezTo>
                  <a:cubicBezTo>
                    <a:pt x="20695" y="9439"/>
                    <a:pt x="19505" y="4481"/>
                    <a:pt x="18120" y="271"/>
                  </a:cubicBezTo>
                  <a:cubicBezTo>
                    <a:pt x="15468" y="120"/>
                    <a:pt x="13052" y="0"/>
                    <a:pt x="11984" y="0"/>
                  </a:cubicBezTo>
                  <a:cubicBezTo>
                    <a:pt x="9807" y="0"/>
                    <a:pt x="6285" y="2744"/>
                    <a:pt x="2864" y="5562"/>
                  </a:cubicBezTo>
                  <a:cubicBezTo>
                    <a:pt x="2365" y="5968"/>
                    <a:pt x="1812" y="6425"/>
                    <a:pt x="1534" y="6629"/>
                  </a:cubicBezTo>
                  <a:cubicBezTo>
                    <a:pt x="1357" y="6598"/>
                    <a:pt x="1089" y="6538"/>
                    <a:pt x="739" y="6467"/>
                  </a:cubicBezTo>
                  <a:cubicBezTo>
                    <a:pt x="490" y="6413"/>
                    <a:pt x="247" y="6369"/>
                    <a:pt x="0" y="6318"/>
                  </a:cubicBezTo>
                  <a:lnTo>
                    <a:pt x="0" y="21295"/>
                  </a:lnTo>
                  <a:cubicBezTo>
                    <a:pt x="149" y="21326"/>
                    <a:pt x="291" y="21351"/>
                    <a:pt x="441" y="21383"/>
                  </a:cubicBezTo>
                  <a:cubicBezTo>
                    <a:pt x="1261" y="21548"/>
                    <a:pt x="1506" y="21600"/>
                    <a:pt x="1686" y="21600"/>
                  </a:cubicBezTo>
                  <a:close/>
                </a:path>
              </a:pathLst>
            </a:custGeom>
            <a:solidFill>
              <a:srgbClr val="0098C0"/>
            </a:solidFill>
            <a:ln w="12700" cap="flat">
              <a:noFill/>
              <a:miter lim="400000"/>
            </a:ln>
            <a:effectLst/>
          </p:spPr>
          <p:txBody>
            <a:bodyPr wrap="square" lIns="50800" tIns="50800" rIns="50800" bIns="5080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796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58" name="Shape 3668"/>
            <p:cNvSpPr/>
            <p:nvPr/>
          </p:nvSpPr>
          <p:spPr>
            <a:xfrm>
              <a:off x="310071" y="3600273"/>
              <a:ext cx="2637930" cy="269239"/>
            </a:xfrm>
            <a:custGeom>
              <a:avLst/>
              <a:gdLst/>
              <a:ahLst/>
              <a:cxnLst>
                <a:cxn ang="0">
                  <a:pos x="wd2" y="hd2"/>
                </a:cxn>
                <a:cxn ang="5400000">
                  <a:pos x="wd2" y="hd2"/>
                </a:cxn>
                <a:cxn ang="10800000">
                  <a:pos x="wd2" y="hd2"/>
                </a:cxn>
                <a:cxn ang="16200000">
                  <a:pos x="wd2" y="hd2"/>
                </a:cxn>
              </a:cxnLst>
              <a:rect l="0" t="0" r="r" b="b"/>
              <a:pathLst>
                <a:path w="21600" h="19802" extrusionOk="0">
                  <a:moveTo>
                    <a:pt x="9530" y="5852"/>
                  </a:moveTo>
                  <a:cubicBezTo>
                    <a:pt x="7994" y="9175"/>
                    <a:pt x="7424" y="7726"/>
                    <a:pt x="6481" y="5326"/>
                  </a:cubicBezTo>
                  <a:cubicBezTo>
                    <a:pt x="5862" y="3750"/>
                    <a:pt x="5093" y="1793"/>
                    <a:pt x="3988" y="1163"/>
                  </a:cubicBezTo>
                  <a:cubicBezTo>
                    <a:pt x="3027" y="618"/>
                    <a:pt x="1908" y="496"/>
                    <a:pt x="869" y="564"/>
                  </a:cubicBezTo>
                  <a:cubicBezTo>
                    <a:pt x="546" y="4484"/>
                    <a:pt x="258" y="8532"/>
                    <a:pt x="0" y="12680"/>
                  </a:cubicBezTo>
                  <a:cubicBezTo>
                    <a:pt x="1207" y="12480"/>
                    <a:pt x="2651" y="12463"/>
                    <a:pt x="3809" y="13121"/>
                  </a:cubicBezTo>
                  <a:cubicBezTo>
                    <a:pt x="4622" y="13582"/>
                    <a:pt x="5164" y="14963"/>
                    <a:pt x="5738" y="16423"/>
                  </a:cubicBezTo>
                  <a:cubicBezTo>
                    <a:pt x="6394" y="18096"/>
                    <a:pt x="7064" y="19802"/>
                    <a:pt x="7990" y="19802"/>
                  </a:cubicBezTo>
                  <a:cubicBezTo>
                    <a:pt x="8589" y="19802"/>
                    <a:pt x="9295" y="19084"/>
                    <a:pt x="10174" y="17184"/>
                  </a:cubicBezTo>
                  <a:cubicBezTo>
                    <a:pt x="13040" y="10987"/>
                    <a:pt x="16884" y="10330"/>
                    <a:pt x="21600" y="15219"/>
                  </a:cubicBezTo>
                  <a:lnTo>
                    <a:pt x="21600" y="3063"/>
                  </a:lnTo>
                  <a:cubicBezTo>
                    <a:pt x="16702" y="-1798"/>
                    <a:pt x="12641" y="-876"/>
                    <a:pt x="9530" y="5852"/>
                  </a:cubicBezTo>
                  <a:close/>
                </a:path>
              </a:pathLst>
            </a:custGeom>
            <a:solidFill>
              <a:srgbClr val="00C1F3"/>
            </a:solidFill>
            <a:ln w="12700" cap="flat">
              <a:noFill/>
              <a:miter lim="400000"/>
            </a:ln>
            <a:effectLst/>
          </p:spPr>
          <p:txBody>
            <a:bodyPr wrap="square" lIns="50800" tIns="50800" rIns="50800" bIns="5080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796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59" name="Shape 3669"/>
            <p:cNvSpPr/>
            <p:nvPr/>
          </p:nvSpPr>
          <p:spPr>
            <a:xfrm>
              <a:off x="2962904" y="3531368"/>
              <a:ext cx="1239496" cy="235986"/>
            </a:xfrm>
            <a:custGeom>
              <a:avLst/>
              <a:gdLst/>
              <a:ahLst/>
              <a:cxnLst>
                <a:cxn ang="0">
                  <a:pos x="wd2" y="hd2"/>
                </a:cxn>
                <a:cxn ang="5400000">
                  <a:pos x="wd2" y="hd2"/>
                </a:cxn>
                <a:cxn ang="10800000">
                  <a:pos x="wd2" y="hd2"/>
                </a:cxn>
                <a:cxn ang="16200000">
                  <a:pos x="wd2" y="hd2"/>
                </a:cxn>
              </a:cxnLst>
              <a:rect l="0" t="0" r="r" b="b"/>
              <a:pathLst>
                <a:path w="21600" h="21600" extrusionOk="0">
                  <a:moveTo>
                    <a:pt x="1511" y="21600"/>
                  </a:moveTo>
                  <a:cubicBezTo>
                    <a:pt x="1880" y="21600"/>
                    <a:pt x="2160" y="21355"/>
                    <a:pt x="3588" y="20045"/>
                  </a:cubicBezTo>
                  <a:cubicBezTo>
                    <a:pt x="5392" y="18388"/>
                    <a:pt x="9145" y="14945"/>
                    <a:pt x="10741" y="14945"/>
                  </a:cubicBezTo>
                  <a:cubicBezTo>
                    <a:pt x="12385" y="14945"/>
                    <a:pt x="17874" y="15316"/>
                    <a:pt x="21600" y="15584"/>
                  </a:cubicBezTo>
                  <a:cubicBezTo>
                    <a:pt x="21379" y="10401"/>
                    <a:pt x="21128" y="5372"/>
                    <a:pt x="20843" y="585"/>
                  </a:cubicBezTo>
                  <a:cubicBezTo>
                    <a:pt x="17166" y="323"/>
                    <a:pt x="12316" y="0"/>
                    <a:pt x="10741" y="0"/>
                  </a:cubicBezTo>
                  <a:cubicBezTo>
                    <a:pt x="8789" y="0"/>
                    <a:pt x="5633" y="2749"/>
                    <a:pt x="2567" y="5562"/>
                  </a:cubicBezTo>
                  <a:cubicBezTo>
                    <a:pt x="2159" y="5937"/>
                    <a:pt x="1710" y="6345"/>
                    <a:pt x="1446" y="6573"/>
                  </a:cubicBezTo>
                  <a:cubicBezTo>
                    <a:pt x="1281" y="6475"/>
                    <a:pt x="1051" y="6338"/>
                    <a:pt x="840" y="6207"/>
                  </a:cubicBezTo>
                  <a:cubicBezTo>
                    <a:pt x="557" y="6033"/>
                    <a:pt x="281" y="5885"/>
                    <a:pt x="0" y="5723"/>
                  </a:cubicBezTo>
                  <a:lnTo>
                    <a:pt x="0" y="20853"/>
                  </a:lnTo>
                  <a:cubicBezTo>
                    <a:pt x="49" y="20882"/>
                    <a:pt x="97" y="20907"/>
                    <a:pt x="146" y="20939"/>
                  </a:cubicBezTo>
                  <a:cubicBezTo>
                    <a:pt x="955" y="21435"/>
                    <a:pt x="1227" y="21600"/>
                    <a:pt x="1511" y="21600"/>
                  </a:cubicBezTo>
                  <a:close/>
                </a:path>
              </a:pathLst>
            </a:custGeom>
            <a:solidFill>
              <a:srgbClr val="0098C0"/>
            </a:solidFill>
            <a:ln w="12700" cap="flat">
              <a:noFill/>
              <a:miter lim="400000"/>
            </a:ln>
            <a:effectLst/>
          </p:spPr>
          <p:txBody>
            <a:bodyPr wrap="square" lIns="50800" tIns="50800" rIns="50800" bIns="5080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796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60" name="Shape 3670"/>
            <p:cNvSpPr/>
            <p:nvPr/>
          </p:nvSpPr>
          <p:spPr>
            <a:xfrm>
              <a:off x="2962903" y="3893117"/>
              <a:ext cx="1297367" cy="220462"/>
            </a:xfrm>
            <a:custGeom>
              <a:avLst/>
              <a:gdLst/>
              <a:ahLst/>
              <a:cxnLst>
                <a:cxn ang="0">
                  <a:pos x="wd2" y="hd2"/>
                </a:cxn>
                <a:cxn ang="5400000">
                  <a:pos x="wd2" y="hd2"/>
                </a:cxn>
                <a:cxn ang="10800000">
                  <a:pos x="wd2" y="hd2"/>
                </a:cxn>
                <a:cxn ang="16200000">
                  <a:pos x="wd2" y="hd2"/>
                </a:cxn>
              </a:cxnLst>
              <a:rect l="0" t="0" r="r" b="b"/>
              <a:pathLst>
                <a:path w="21600" h="21600" extrusionOk="0">
                  <a:moveTo>
                    <a:pt x="3213" y="20751"/>
                  </a:moveTo>
                  <a:cubicBezTo>
                    <a:pt x="5104" y="19690"/>
                    <a:pt x="8626" y="17718"/>
                    <a:pt x="10262" y="17718"/>
                  </a:cubicBezTo>
                  <a:cubicBezTo>
                    <a:pt x="12036" y="17718"/>
                    <a:pt x="18066" y="16617"/>
                    <a:pt x="21600" y="15947"/>
                  </a:cubicBezTo>
                  <a:cubicBezTo>
                    <a:pt x="21500" y="10664"/>
                    <a:pt x="21381" y="5322"/>
                    <a:pt x="21241" y="0"/>
                  </a:cubicBezTo>
                  <a:cubicBezTo>
                    <a:pt x="17716" y="669"/>
                    <a:pt x="11913" y="1721"/>
                    <a:pt x="10262" y="1721"/>
                  </a:cubicBezTo>
                  <a:cubicBezTo>
                    <a:pt x="8353" y="1721"/>
                    <a:pt x="4794" y="3712"/>
                    <a:pt x="2668" y="4907"/>
                  </a:cubicBezTo>
                  <a:cubicBezTo>
                    <a:pt x="2246" y="5141"/>
                    <a:pt x="1781" y="5406"/>
                    <a:pt x="1520" y="5536"/>
                  </a:cubicBezTo>
                  <a:cubicBezTo>
                    <a:pt x="1367" y="5391"/>
                    <a:pt x="1143" y="5167"/>
                    <a:pt x="937" y="4961"/>
                  </a:cubicBezTo>
                  <a:cubicBezTo>
                    <a:pt x="621" y="4648"/>
                    <a:pt x="312" y="4378"/>
                    <a:pt x="0" y="4079"/>
                  </a:cubicBezTo>
                  <a:lnTo>
                    <a:pt x="0" y="20504"/>
                  </a:lnTo>
                  <a:cubicBezTo>
                    <a:pt x="797" y="21302"/>
                    <a:pt x="1098" y="21600"/>
                    <a:pt x="1444" y="21600"/>
                  </a:cubicBezTo>
                  <a:cubicBezTo>
                    <a:pt x="1678" y="21600"/>
                    <a:pt x="1905" y="21483"/>
                    <a:pt x="3213" y="20751"/>
                  </a:cubicBezTo>
                  <a:close/>
                </a:path>
              </a:pathLst>
            </a:custGeom>
            <a:solidFill>
              <a:srgbClr val="0098C0"/>
            </a:solidFill>
            <a:ln w="12700" cap="flat">
              <a:noFill/>
              <a:miter lim="400000"/>
            </a:ln>
            <a:effectLst/>
          </p:spPr>
          <p:txBody>
            <a:bodyPr wrap="square" lIns="50800" tIns="50800" rIns="50800" bIns="5080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796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61" name="Shape 3671"/>
            <p:cNvSpPr/>
            <p:nvPr/>
          </p:nvSpPr>
          <p:spPr>
            <a:xfrm>
              <a:off x="172261" y="3927571"/>
              <a:ext cx="2783933" cy="303806"/>
            </a:xfrm>
            <a:custGeom>
              <a:avLst/>
              <a:gdLst/>
              <a:ahLst/>
              <a:cxnLst>
                <a:cxn ang="0">
                  <a:pos x="wd2" y="hd2"/>
                </a:cxn>
                <a:cxn ang="5400000">
                  <a:pos x="wd2" y="hd2"/>
                </a:cxn>
                <a:cxn ang="10800000">
                  <a:pos x="wd2" y="hd2"/>
                </a:cxn>
                <a:cxn ang="16200000">
                  <a:pos x="wd2" y="hd2"/>
                </a:cxn>
              </a:cxnLst>
              <a:rect l="0" t="0" r="r" b="b"/>
              <a:pathLst>
                <a:path w="21600" h="19455" extrusionOk="0">
                  <a:moveTo>
                    <a:pt x="10080" y="6863"/>
                  </a:moveTo>
                  <a:cubicBezTo>
                    <a:pt x="8744" y="10374"/>
                    <a:pt x="8242" y="9062"/>
                    <a:pt x="7329" y="6683"/>
                  </a:cubicBezTo>
                  <a:cubicBezTo>
                    <a:pt x="6725" y="5104"/>
                    <a:pt x="5974" y="3145"/>
                    <a:pt x="4912" y="2591"/>
                  </a:cubicBezTo>
                  <a:cubicBezTo>
                    <a:pt x="3500" y="1852"/>
                    <a:pt x="1729" y="2002"/>
                    <a:pt x="440" y="2277"/>
                  </a:cubicBezTo>
                  <a:cubicBezTo>
                    <a:pt x="272" y="5754"/>
                    <a:pt x="126" y="9288"/>
                    <a:pt x="0" y="12854"/>
                  </a:cubicBezTo>
                  <a:cubicBezTo>
                    <a:pt x="1245" y="12528"/>
                    <a:pt x="3246" y="12216"/>
                    <a:pt x="4742" y="13000"/>
                  </a:cubicBezTo>
                  <a:cubicBezTo>
                    <a:pt x="5489" y="13388"/>
                    <a:pt x="6008" y="14744"/>
                    <a:pt x="6558" y="16178"/>
                  </a:cubicBezTo>
                  <a:cubicBezTo>
                    <a:pt x="7162" y="17753"/>
                    <a:pt x="7813" y="19455"/>
                    <a:pt x="8678" y="19455"/>
                  </a:cubicBezTo>
                  <a:cubicBezTo>
                    <a:pt x="9282" y="19455"/>
                    <a:pt x="9989" y="18628"/>
                    <a:pt x="10856" y="16346"/>
                  </a:cubicBezTo>
                  <a:cubicBezTo>
                    <a:pt x="13618" y="9091"/>
                    <a:pt x="17230" y="8510"/>
                    <a:pt x="21594" y="14626"/>
                  </a:cubicBezTo>
                  <a:cubicBezTo>
                    <a:pt x="21596" y="14628"/>
                    <a:pt x="21598" y="14631"/>
                    <a:pt x="21600" y="14632"/>
                  </a:cubicBezTo>
                  <a:lnTo>
                    <a:pt x="21600" y="3901"/>
                  </a:lnTo>
                  <a:cubicBezTo>
                    <a:pt x="17011" y="-2145"/>
                    <a:pt x="13136" y="-1166"/>
                    <a:pt x="10080" y="6863"/>
                  </a:cubicBezTo>
                  <a:close/>
                </a:path>
              </a:pathLst>
            </a:custGeom>
            <a:solidFill>
              <a:srgbClr val="00C1F3"/>
            </a:solidFill>
            <a:ln w="12700" cap="flat">
              <a:noFill/>
              <a:miter lim="400000"/>
            </a:ln>
            <a:effectLst/>
          </p:spPr>
          <p:txBody>
            <a:bodyPr wrap="square" lIns="50800" tIns="50800" rIns="50800" bIns="5080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796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62" name="Shape 3672"/>
            <p:cNvSpPr/>
            <p:nvPr/>
          </p:nvSpPr>
          <p:spPr>
            <a:xfrm>
              <a:off x="103357" y="4254868"/>
              <a:ext cx="2853853" cy="330092"/>
            </a:xfrm>
            <a:custGeom>
              <a:avLst/>
              <a:gdLst/>
              <a:ahLst/>
              <a:cxnLst>
                <a:cxn ang="0">
                  <a:pos x="wd2" y="hd2"/>
                </a:cxn>
                <a:cxn ang="5400000">
                  <a:pos x="wd2" y="hd2"/>
                </a:cxn>
                <a:cxn ang="10800000">
                  <a:pos x="wd2" y="hd2"/>
                </a:cxn>
                <a:cxn ang="16200000">
                  <a:pos x="wd2" y="hd2"/>
                </a:cxn>
              </a:cxnLst>
              <a:rect l="0" t="0" r="r" b="b"/>
              <a:pathLst>
                <a:path w="21600" h="20729" extrusionOk="0">
                  <a:moveTo>
                    <a:pt x="17459" y="252"/>
                  </a:moveTo>
                  <a:cubicBezTo>
                    <a:pt x="14786" y="-871"/>
                    <a:pt x="12382" y="1770"/>
                    <a:pt x="10314" y="8117"/>
                  </a:cubicBezTo>
                  <a:cubicBezTo>
                    <a:pt x="9087" y="11879"/>
                    <a:pt x="8628" y="10608"/>
                    <a:pt x="7714" y="8073"/>
                  </a:cubicBezTo>
                  <a:cubicBezTo>
                    <a:pt x="7113" y="6409"/>
                    <a:pt x="6365" y="4338"/>
                    <a:pt x="5321" y="3790"/>
                  </a:cubicBezTo>
                  <a:cubicBezTo>
                    <a:pt x="3634" y="2901"/>
                    <a:pt x="1424" y="3322"/>
                    <a:pt x="194" y="3676"/>
                  </a:cubicBezTo>
                  <a:cubicBezTo>
                    <a:pt x="114" y="7109"/>
                    <a:pt x="50" y="10556"/>
                    <a:pt x="0" y="14003"/>
                  </a:cubicBezTo>
                  <a:cubicBezTo>
                    <a:pt x="1095" y="13663"/>
                    <a:pt x="3459" y="13106"/>
                    <a:pt x="5155" y="13996"/>
                  </a:cubicBezTo>
                  <a:cubicBezTo>
                    <a:pt x="5873" y="14375"/>
                    <a:pt x="6385" y="15792"/>
                    <a:pt x="6927" y="17293"/>
                  </a:cubicBezTo>
                  <a:cubicBezTo>
                    <a:pt x="7523" y="18947"/>
                    <a:pt x="8166" y="20729"/>
                    <a:pt x="8996" y="20729"/>
                  </a:cubicBezTo>
                  <a:cubicBezTo>
                    <a:pt x="9602" y="20729"/>
                    <a:pt x="10308" y="19780"/>
                    <a:pt x="11167" y="17144"/>
                  </a:cubicBezTo>
                  <a:cubicBezTo>
                    <a:pt x="15334" y="4359"/>
                    <a:pt x="20010" y="12650"/>
                    <a:pt x="21546" y="15372"/>
                  </a:cubicBezTo>
                  <a:cubicBezTo>
                    <a:pt x="21566" y="15407"/>
                    <a:pt x="21582" y="15435"/>
                    <a:pt x="21600" y="15467"/>
                  </a:cubicBezTo>
                  <a:lnTo>
                    <a:pt x="21600" y="4744"/>
                  </a:lnTo>
                  <a:cubicBezTo>
                    <a:pt x="20689" y="3198"/>
                    <a:pt x="19223" y="996"/>
                    <a:pt x="17459" y="252"/>
                  </a:cubicBezTo>
                  <a:close/>
                </a:path>
              </a:pathLst>
            </a:custGeom>
            <a:solidFill>
              <a:srgbClr val="00C1F3"/>
            </a:solidFill>
            <a:ln w="12700" cap="flat">
              <a:noFill/>
              <a:miter lim="400000"/>
            </a:ln>
            <a:effectLst/>
          </p:spPr>
          <p:txBody>
            <a:bodyPr wrap="square" lIns="50800" tIns="50800" rIns="50800" bIns="5080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796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63" name="Shape 3673"/>
            <p:cNvSpPr/>
            <p:nvPr/>
          </p:nvSpPr>
          <p:spPr>
            <a:xfrm>
              <a:off x="2962904" y="4237642"/>
              <a:ext cx="1324458" cy="222900"/>
            </a:xfrm>
            <a:custGeom>
              <a:avLst/>
              <a:gdLst/>
              <a:ahLst/>
              <a:cxnLst>
                <a:cxn ang="0">
                  <a:pos x="wd2" y="hd2"/>
                </a:cxn>
                <a:cxn ang="5400000">
                  <a:pos x="wd2" y="hd2"/>
                </a:cxn>
                <a:cxn ang="10800000">
                  <a:pos x="wd2" y="hd2"/>
                </a:cxn>
                <a:cxn ang="16200000">
                  <a:pos x="wd2" y="hd2"/>
                </a:cxn>
              </a:cxnLst>
              <a:rect l="0" t="0" r="r" b="b"/>
              <a:pathLst>
                <a:path w="21600" h="21600" extrusionOk="0">
                  <a:moveTo>
                    <a:pt x="2813" y="20826"/>
                  </a:moveTo>
                  <a:cubicBezTo>
                    <a:pt x="4858" y="21113"/>
                    <a:pt x="8281" y="21600"/>
                    <a:pt x="10052" y="21600"/>
                  </a:cubicBezTo>
                  <a:cubicBezTo>
                    <a:pt x="11930" y="21600"/>
                    <a:pt x="18116" y="18015"/>
                    <a:pt x="21600" y="15901"/>
                  </a:cubicBezTo>
                  <a:cubicBezTo>
                    <a:pt x="21563" y="10898"/>
                    <a:pt x="21511" y="5559"/>
                    <a:pt x="21443" y="0"/>
                  </a:cubicBezTo>
                  <a:cubicBezTo>
                    <a:pt x="17098" y="2654"/>
                    <a:pt x="11505" y="5781"/>
                    <a:pt x="10052" y="5781"/>
                  </a:cubicBezTo>
                  <a:cubicBezTo>
                    <a:pt x="8349" y="5781"/>
                    <a:pt x="4835" y="5280"/>
                    <a:pt x="2947" y="5014"/>
                  </a:cubicBezTo>
                  <a:cubicBezTo>
                    <a:pt x="2237" y="4913"/>
                    <a:pt x="1848" y="4856"/>
                    <a:pt x="1628" y="4835"/>
                  </a:cubicBezTo>
                  <a:cubicBezTo>
                    <a:pt x="1489" y="4672"/>
                    <a:pt x="1252" y="4372"/>
                    <a:pt x="1036" y="4097"/>
                  </a:cubicBezTo>
                  <a:cubicBezTo>
                    <a:pt x="744" y="3725"/>
                    <a:pt x="394" y="3283"/>
                    <a:pt x="0" y="2801"/>
                  </a:cubicBezTo>
                  <a:lnTo>
                    <a:pt x="0" y="19349"/>
                  </a:lnTo>
                  <a:cubicBezTo>
                    <a:pt x="733" y="20278"/>
                    <a:pt x="1035" y="20637"/>
                    <a:pt x="1410" y="20637"/>
                  </a:cubicBezTo>
                  <a:cubicBezTo>
                    <a:pt x="1520" y="20645"/>
                    <a:pt x="2148" y="20729"/>
                    <a:pt x="2813" y="20826"/>
                  </a:cubicBezTo>
                  <a:close/>
                </a:path>
              </a:pathLst>
            </a:custGeom>
            <a:solidFill>
              <a:srgbClr val="0098C0"/>
            </a:solidFill>
            <a:ln w="12700" cap="flat">
              <a:noFill/>
              <a:miter lim="400000"/>
            </a:ln>
            <a:effectLst/>
          </p:spPr>
          <p:txBody>
            <a:bodyPr wrap="square" lIns="50800" tIns="50800" rIns="50800" bIns="5080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796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64" name="Shape 3674"/>
            <p:cNvSpPr/>
            <p:nvPr/>
          </p:nvSpPr>
          <p:spPr>
            <a:xfrm>
              <a:off x="2962904" y="4616618"/>
              <a:ext cx="1330445" cy="161531"/>
            </a:xfrm>
            <a:custGeom>
              <a:avLst/>
              <a:gdLst/>
              <a:ahLst/>
              <a:cxnLst>
                <a:cxn ang="0">
                  <a:pos x="wd2" y="hd2"/>
                </a:cxn>
                <a:cxn ang="5400000">
                  <a:pos x="wd2" y="hd2"/>
                </a:cxn>
                <a:cxn ang="10800000">
                  <a:pos x="wd2" y="hd2"/>
                </a:cxn>
                <a:cxn ang="16200000">
                  <a:pos x="wd2" y="hd2"/>
                </a:cxn>
              </a:cxnLst>
              <a:rect l="0" t="0" r="r" b="b"/>
              <a:pathLst>
                <a:path w="21588" h="21600" extrusionOk="0">
                  <a:moveTo>
                    <a:pt x="21583" y="0"/>
                  </a:moveTo>
                  <a:cubicBezTo>
                    <a:pt x="16602" y="8913"/>
                    <a:pt x="11216" y="17380"/>
                    <a:pt x="10001" y="17380"/>
                  </a:cubicBezTo>
                  <a:cubicBezTo>
                    <a:pt x="8568" y="17380"/>
                    <a:pt x="5104" y="11263"/>
                    <a:pt x="3441" y="8319"/>
                  </a:cubicBezTo>
                  <a:cubicBezTo>
                    <a:pt x="2594" y="6825"/>
                    <a:pt x="2163" y="6065"/>
                    <a:pt x="1855" y="5712"/>
                  </a:cubicBezTo>
                  <a:cubicBezTo>
                    <a:pt x="1730" y="5383"/>
                    <a:pt x="1529" y="4821"/>
                    <a:pt x="1359" y="4344"/>
                  </a:cubicBezTo>
                  <a:cubicBezTo>
                    <a:pt x="993" y="3318"/>
                    <a:pt x="534" y="2043"/>
                    <a:pt x="0" y="648"/>
                  </a:cubicBezTo>
                  <a:lnTo>
                    <a:pt x="0" y="21600"/>
                  </a:lnTo>
                  <a:lnTo>
                    <a:pt x="21570" y="21600"/>
                  </a:lnTo>
                  <a:cubicBezTo>
                    <a:pt x="21570" y="21600"/>
                    <a:pt x="21600" y="13328"/>
                    <a:pt x="21583" y="0"/>
                  </a:cubicBezTo>
                  <a:close/>
                </a:path>
              </a:pathLst>
            </a:custGeom>
            <a:solidFill>
              <a:srgbClr val="0098C0"/>
            </a:solidFill>
            <a:ln w="12700" cap="flat">
              <a:noFill/>
              <a:miter lim="400000"/>
            </a:ln>
            <a:effectLst/>
          </p:spPr>
          <p:txBody>
            <a:bodyPr wrap="square" lIns="50800" tIns="50800" rIns="50800" bIns="5080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796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sp>
          <p:nvSpPr>
            <p:cNvPr id="165" name="Shape 3675"/>
            <p:cNvSpPr/>
            <p:nvPr/>
          </p:nvSpPr>
          <p:spPr>
            <a:xfrm>
              <a:off x="86130" y="4564940"/>
              <a:ext cx="2874243" cy="265567"/>
            </a:xfrm>
            <a:custGeom>
              <a:avLst/>
              <a:gdLst/>
              <a:ahLst/>
              <a:cxnLst>
                <a:cxn ang="0">
                  <a:pos x="wd2" y="hd2"/>
                </a:cxn>
                <a:cxn ang="5400000">
                  <a:pos x="wd2" y="hd2"/>
                </a:cxn>
                <a:cxn ang="10800000">
                  <a:pos x="wd2" y="hd2"/>
                </a:cxn>
                <a:cxn ang="16200000">
                  <a:pos x="wd2" y="hd2"/>
                </a:cxn>
              </a:cxnLst>
              <a:rect l="0" t="0" r="r" b="b"/>
              <a:pathLst>
                <a:path w="21600" h="19970" extrusionOk="0">
                  <a:moveTo>
                    <a:pt x="17761" y="532"/>
                  </a:moveTo>
                  <a:cubicBezTo>
                    <a:pt x="15112" y="-1630"/>
                    <a:pt x="12605" y="2806"/>
                    <a:pt x="10310" y="13720"/>
                  </a:cubicBezTo>
                  <a:cubicBezTo>
                    <a:pt x="9239" y="18807"/>
                    <a:pt x="8813" y="17264"/>
                    <a:pt x="7878" y="13880"/>
                  </a:cubicBezTo>
                  <a:cubicBezTo>
                    <a:pt x="7258" y="11639"/>
                    <a:pt x="6486" y="8844"/>
                    <a:pt x="5436" y="8178"/>
                  </a:cubicBezTo>
                  <a:cubicBezTo>
                    <a:pt x="3604" y="7014"/>
                    <a:pt x="1149" y="7726"/>
                    <a:pt x="28" y="8160"/>
                  </a:cubicBezTo>
                  <a:cubicBezTo>
                    <a:pt x="9" y="12126"/>
                    <a:pt x="0" y="16069"/>
                    <a:pt x="0" y="19970"/>
                  </a:cubicBezTo>
                  <a:lnTo>
                    <a:pt x="1689" y="19970"/>
                  </a:lnTo>
                  <a:cubicBezTo>
                    <a:pt x="2485" y="19812"/>
                    <a:pt x="3401" y="19751"/>
                    <a:pt x="4255" y="19970"/>
                  </a:cubicBezTo>
                  <a:lnTo>
                    <a:pt x="12230" y="19970"/>
                  </a:lnTo>
                  <a:cubicBezTo>
                    <a:pt x="16043" y="5539"/>
                    <a:pt x="19497" y="14902"/>
                    <a:pt x="21048" y="19970"/>
                  </a:cubicBezTo>
                  <a:lnTo>
                    <a:pt x="21600" y="19970"/>
                  </a:lnTo>
                  <a:lnTo>
                    <a:pt x="21600" y="8189"/>
                  </a:lnTo>
                  <a:cubicBezTo>
                    <a:pt x="20730" y="5443"/>
                    <a:pt x="19403" y="1872"/>
                    <a:pt x="17761" y="532"/>
                  </a:cubicBezTo>
                  <a:close/>
                </a:path>
              </a:pathLst>
            </a:custGeom>
            <a:solidFill>
              <a:srgbClr val="00C1F3"/>
            </a:solidFill>
            <a:ln w="12700" cap="flat">
              <a:noFill/>
              <a:miter lim="400000"/>
            </a:ln>
            <a:effectLst/>
          </p:spPr>
          <p:txBody>
            <a:bodyPr wrap="square" lIns="50800" tIns="50800" rIns="50800" bIns="5080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796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p>
          </p:txBody>
        </p:sp>
      </p:grpSp>
      <p:pic>
        <p:nvPicPr>
          <p:cNvPr id="4" name="图片 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1297790" y="1682154"/>
            <a:ext cx="1833990" cy="1826595"/>
          </a:xfrm>
          <a:prstGeom prst="rect">
            <a:avLst/>
          </a:prstGeom>
          <a:effectLst>
            <a:reflection endPos="0" dist="50800" dir="5400000" sy="-100000" algn="bl" rotWithShape="0"/>
          </a:effectLst>
        </p:spPr>
      </p:pic>
      <p:grpSp>
        <p:nvGrpSpPr>
          <p:cNvPr id="5" name="组合 4"/>
          <p:cNvGrpSpPr/>
          <p:nvPr/>
        </p:nvGrpSpPr>
        <p:grpSpPr>
          <a:xfrm>
            <a:off x="3408919" y="1657062"/>
            <a:ext cx="1221892" cy="1358067"/>
            <a:chOff x="5659038" y="2549911"/>
            <a:chExt cx="2149629" cy="2389196"/>
          </a:xfrm>
        </p:grpSpPr>
        <p:sp>
          <p:nvSpPr>
            <p:cNvPr id="550" name="Shape 32"/>
            <p:cNvSpPr/>
            <p:nvPr/>
          </p:nvSpPr>
          <p:spPr>
            <a:xfrm>
              <a:off x="6119180" y="2956369"/>
              <a:ext cx="1203689" cy="1407797"/>
            </a:xfrm>
            <a:custGeom>
              <a:avLst/>
              <a:gdLst/>
              <a:ahLst/>
              <a:cxnLst>
                <a:cxn ang="0">
                  <a:pos x="wd2" y="hd2"/>
                </a:cxn>
                <a:cxn ang="5400000">
                  <a:pos x="wd2" y="hd2"/>
                </a:cxn>
                <a:cxn ang="10800000">
                  <a:pos x="wd2" y="hd2"/>
                </a:cxn>
                <a:cxn ang="16200000">
                  <a:pos x="wd2" y="hd2"/>
                </a:cxn>
              </a:cxnLst>
              <a:rect l="0" t="0" r="r" b="b"/>
              <a:pathLst>
                <a:path w="21111" h="21271" extrusionOk="0">
                  <a:moveTo>
                    <a:pt x="9264" y="1"/>
                  </a:moveTo>
                  <a:cubicBezTo>
                    <a:pt x="6291" y="36"/>
                    <a:pt x="-129" y="2626"/>
                    <a:pt x="2" y="9158"/>
                  </a:cubicBezTo>
                  <a:cubicBezTo>
                    <a:pt x="132" y="15691"/>
                    <a:pt x="5905" y="18348"/>
                    <a:pt x="6996" y="21131"/>
                  </a:cubicBezTo>
                  <a:cubicBezTo>
                    <a:pt x="6996" y="21131"/>
                    <a:pt x="12935" y="21524"/>
                    <a:pt x="14747" y="20993"/>
                  </a:cubicBezTo>
                  <a:cubicBezTo>
                    <a:pt x="14747" y="20993"/>
                    <a:pt x="15366" y="19398"/>
                    <a:pt x="16741" y="17821"/>
                  </a:cubicBezTo>
                  <a:cubicBezTo>
                    <a:pt x="18116" y="16244"/>
                    <a:pt x="21471" y="13139"/>
                    <a:pt x="21079" y="8097"/>
                  </a:cubicBezTo>
                  <a:cubicBezTo>
                    <a:pt x="20768" y="4090"/>
                    <a:pt x="15623" y="-76"/>
                    <a:pt x="9264" y="1"/>
                  </a:cubicBezTo>
                  <a:close/>
                </a:path>
              </a:pathLst>
            </a:custGeom>
            <a:solidFill>
              <a:srgbClr val="FFC000"/>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p>
          </p:txBody>
        </p:sp>
        <p:sp>
          <p:nvSpPr>
            <p:cNvPr id="551" name="Shape 33"/>
            <p:cNvSpPr/>
            <p:nvPr/>
          </p:nvSpPr>
          <p:spPr>
            <a:xfrm>
              <a:off x="6180533" y="3025390"/>
              <a:ext cx="1015946" cy="495697"/>
            </a:xfrm>
            <a:custGeom>
              <a:avLst/>
              <a:gdLst/>
              <a:ahLst/>
              <a:cxnLst>
                <a:cxn ang="0">
                  <a:pos x="wd2" y="hd2"/>
                </a:cxn>
                <a:cxn ang="5400000">
                  <a:pos x="wd2" y="hd2"/>
                </a:cxn>
                <a:cxn ang="10800000">
                  <a:pos x="wd2" y="hd2"/>
                </a:cxn>
                <a:cxn ang="16200000">
                  <a:pos x="wd2" y="hd2"/>
                </a:cxn>
              </a:cxnLst>
              <a:rect l="0" t="0" r="r" b="b"/>
              <a:pathLst>
                <a:path w="19704" h="19283" extrusionOk="0">
                  <a:moveTo>
                    <a:pt x="9766" y="11"/>
                  </a:moveTo>
                  <a:cubicBezTo>
                    <a:pt x="4820" y="-388"/>
                    <a:pt x="-145" y="10620"/>
                    <a:pt x="4" y="15916"/>
                  </a:cubicBezTo>
                  <a:cubicBezTo>
                    <a:pt x="152" y="21212"/>
                    <a:pt x="6867" y="19314"/>
                    <a:pt x="8634" y="16645"/>
                  </a:cubicBezTo>
                  <a:cubicBezTo>
                    <a:pt x="10401" y="13977"/>
                    <a:pt x="15135" y="19484"/>
                    <a:pt x="18295" y="19046"/>
                  </a:cubicBezTo>
                  <a:cubicBezTo>
                    <a:pt x="21455" y="18609"/>
                    <a:pt x="19589" y="802"/>
                    <a:pt x="9766" y="11"/>
                  </a:cubicBezTo>
                  <a:close/>
                </a:path>
              </a:pathLst>
            </a:custGeom>
            <a:solidFill>
              <a:srgbClr val="FEFEFE"/>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p>
          </p:txBody>
        </p:sp>
        <p:sp>
          <p:nvSpPr>
            <p:cNvPr id="552" name="Freeform 14"/>
            <p:cNvSpPr/>
            <p:nvPr/>
          </p:nvSpPr>
          <p:spPr>
            <a:xfrm>
              <a:off x="6418273" y="3845976"/>
              <a:ext cx="607298" cy="894382"/>
            </a:xfrm>
            <a:custGeom>
              <a:avLst/>
              <a:gdLst>
                <a:gd name="connsiteX0" fmla="*/ 50226 w 583585"/>
                <a:gd name="connsiteY0" fmla="*/ 759067 h 859460"/>
                <a:gd name="connsiteX1" fmla="*/ 533386 w 583585"/>
                <a:gd name="connsiteY1" fmla="*/ 759067 h 859460"/>
                <a:gd name="connsiteX2" fmla="*/ 583585 w 583585"/>
                <a:gd name="connsiteY2" fmla="*/ 809268 h 859460"/>
                <a:gd name="connsiteX3" fmla="*/ 533386 w 583585"/>
                <a:gd name="connsiteY3" fmla="*/ 859460 h 859460"/>
                <a:gd name="connsiteX4" fmla="*/ 50226 w 583585"/>
                <a:gd name="connsiteY4" fmla="*/ 859460 h 859460"/>
                <a:gd name="connsiteX5" fmla="*/ 0 w 583585"/>
                <a:gd name="connsiteY5" fmla="*/ 809268 h 859460"/>
                <a:gd name="connsiteX6" fmla="*/ 50226 w 583585"/>
                <a:gd name="connsiteY6" fmla="*/ 759067 h 859460"/>
                <a:gd name="connsiteX7" fmla="*/ 50226 w 583585"/>
                <a:gd name="connsiteY7" fmla="*/ 633784 h 859460"/>
                <a:gd name="connsiteX8" fmla="*/ 533386 w 583585"/>
                <a:gd name="connsiteY8" fmla="*/ 633784 h 859460"/>
                <a:gd name="connsiteX9" fmla="*/ 583585 w 583585"/>
                <a:gd name="connsiteY9" fmla="*/ 683973 h 859460"/>
                <a:gd name="connsiteX10" fmla="*/ 533386 w 583585"/>
                <a:gd name="connsiteY10" fmla="*/ 734172 h 859460"/>
                <a:gd name="connsiteX11" fmla="*/ 50226 w 583585"/>
                <a:gd name="connsiteY11" fmla="*/ 734172 h 859460"/>
                <a:gd name="connsiteX12" fmla="*/ 0 w 583585"/>
                <a:gd name="connsiteY12" fmla="*/ 683973 h 859460"/>
                <a:gd name="connsiteX13" fmla="*/ 50226 w 583585"/>
                <a:gd name="connsiteY13" fmla="*/ 633784 h 859460"/>
                <a:gd name="connsiteX14" fmla="*/ 291793 w 583585"/>
                <a:gd name="connsiteY14" fmla="*/ 142063 h 859460"/>
                <a:gd name="connsiteX15" fmla="*/ 273583 w 583585"/>
                <a:gd name="connsiteY15" fmla="*/ 148931 h 859460"/>
                <a:gd name="connsiteX16" fmla="*/ 193637 w 583585"/>
                <a:gd name="connsiteY16" fmla="*/ 164058 h 859460"/>
                <a:gd name="connsiteX17" fmla="*/ 233137 w 583585"/>
                <a:gd name="connsiteY17" fmla="*/ 500237 h 859460"/>
                <a:gd name="connsiteX18" fmla="*/ 350448 w 583585"/>
                <a:gd name="connsiteY18" fmla="*/ 500237 h 859460"/>
                <a:gd name="connsiteX19" fmla="*/ 389975 w 583585"/>
                <a:gd name="connsiteY19" fmla="*/ 164058 h 859460"/>
                <a:gd name="connsiteX20" fmla="*/ 310030 w 583585"/>
                <a:gd name="connsiteY20" fmla="*/ 148931 h 859460"/>
                <a:gd name="connsiteX21" fmla="*/ 291793 w 583585"/>
                <a:gd name="connsiteY21" fmla="*/ 142063 h 859460"/>
                <a:gd name="connsiteX22" fmla="*/ 503278 w 583585"/>
                <a:gd name="connsiteY22" fmla="*/ 55436 h 859460"/>
                <a:gd name="connsiteX23" fmla="*/ 473001 w 583585"/>
                <a:gd name="connsiteY23" fmla="*/ 75522 h 859460"/>
                <a:gd name="connsiteX24" fmla="*/ 448010 w 583585"/>
                <a:gd name="connsiteY24" fmla="*/ 120430 h 859460"/>
                <a:gd name="connsiteX25" fmla="*/ 501775 w 583585"/>
                <a:gd name="connsiteY25" fmla="*/ 104747 h 859460"/>
                <a:gd name="connsiteX26" fmla="*/ 532981 w 583585"/>
                <a:gd name="connsiteY26" fmla="*/ 67875 h 859460"/>
                <a:gd name="connsiteX27" fmla="*/ 525632 w 583585"/>
                <a:gd name="connsiteY27" fmla="*/ 57226 h 859460"/>
                <a:gd name="connsiteX28" fmla="*/ 503278 w 583585"/>
                <a:gd name="connsiteY28" fmla="*/ 55436 h 859460"/>
                <a:gd name="connsiteX29" fmla="*/ 80314 w 583585"/>
                <a:gd name="connsiteY29" fmla="*/ 55436 h 859460"/>
                <a:gd name="connsiteX30" fmla="*/ 57980 w 583585"/>
                <a:gd name="connsiteY30" fmla="*/ 57226 h 859460"/>
                <a:gd name="connsiteX31" fmla="*/ 50631 w 583585"/>
                <a:gd name="connsiteY31" fmla="*/ 67875 h 859460"/>
                <a:gd name="connsiteX32" fmla="*/ 81837 w 583585"/>
                <a:gd name="connsiteY32" fmla="*/ 104747 h 859460"/>
                <a:gd name="connsiteX33" fmla="*/ 135603 w 583585"/>
                <a:gd name="connsiteY33" fmla="*/ 120430 h 859460"/>
                <a:gd name="connsiteX34" fmla="*/ 110611 w 583585"/>
                <a:gd name="connsiteY34" fmla="*/ 75522 h 859460"/>
                <a:gd name="connsiteX35" fmla="*/ 80314 w 583585"/>
                <a:gd name="connsiteY35" fmla="*/ 55436 h 859460"/>
                <a:gd name="connsiteX36" fmla="*/ 291793 w 583585"/>
                <a:gd name="connsiteY36" fmla="*/ 43406 h 859460"/>
                <a:gd name="connsiteX37" fmla="*/ 250861 w 583585"/>
                <a:gd name="connsiteY37" fmla="*/ 65067 h 859460"/>
                <a:gd name="connsiteX38" fmla="*/ 291793 w 583585"/>
                <a:gd name="connsiteY38" fmla="*/ 93151 h 859460"/>
                <a:gd name="connsiteX39" fmla="*/ 332725 w 583585"/>
                <a:gd name="connsiteY39" fmla="*/ 65067 h 859460"/>
                <a:gd name="connsiteX40" fmla="*/ 291793 w 583585"/>
                <a:gd name="connsiteY40" fmla="*/ 43406 h 859460"/>
                <a:gd name="connsiteX41" fmla="*/ 291793 w 583585"/>
                <a:gd name="connsiteY41" fmla="*/ 0 h 859460"/>
                <a:gd name="connsiteX42" fmla="*/ 375845 w 583585"/>
                <a:gd name="connsiteY42" fmla="*/ 62342 h 859460"/>
                <a:gd name="connsiteX43" fmla="*/ 347071 w 583585"/>
                <a:gd name="connsiteY43" fmla="*/ 114090 h 859460"/>
                <a:gd name="connsiteX44" fmla="*/ 402160 w 583585"/>
                <a:gd name="connsiteY44" fmla="*/ 121653 h 859460"/>
                <a:gd name="connsiteX45" fmla="*/ 441336 w 583585"/>
                <a:gd name="connsiteY45" fmla="*/ 46159 h 859460"/>
                <a:gd name="connsiteX46" fmla="*/ 546571 w 583585"/>
                <a:gd name="connsiteY46" fmla="*/ 19465 h 859460"/>
                <a:gd name="connsiteX47" fmla="*/ 574642 w 583585"/>
                <a:gd name="connsiteY47" fmla="*/ 79193 h 859460"/>
                <a:gd name="connsiteX48" fmla="*/ 522552 w 583585"/>
                <a:gd name="connsiteY48" fmla="*/ 142619 h 859460"/>
                <a:gd name="connsiteX49" fmla="*/ 434204 w 583585"/>
                <a:gd name="connsiteY49" fmla="*/ 164753 h 859460"/>
                <a:gd name="connsiteX50" fmla="*/ 393677 w 583585"/>
                <a:gd name="connsiteY50" fmla="*/ 500237 h 859460"/>
                <a:gd name="connsiteX51" fmla="*/ 533386 w 583585"/>
                <a:gd name="connsiteY51" fmla="*/ 500237 h 859460"/>
                <a:gd name="connsiteX52" fmla="*/ 583585 w 583585"/>
                <a:gd name="connsiteY52" fmla="*/ 550428 h 859460"/>
                <a:gd name="connsiteX53" fmla="*/ 533386 w 583585"/>
                <a:gd name="connsiteY53" fmla="*/ 600618 h 859460"/>
                <a:gd name="connsiteX54" fmla="*/ 50226 w 583585"/>
                <a:gd name="connsiteY54" fmla="*/ 600618 h 859460"/>
                <a:gd name="connsiteX55" fmla="*/ 0 w 583585"/>
                <a:gd name="connsiteY55" fmla="*/ 550428 h 859460"/>
                <a:gd name="connsiteX56" fmla="*/ 50226 w 583585"/>
                <a:gd name="connsiteY56" fmla="*/ 500237 h 859460"/>
                <a:gd name="connsiteX57" fmla="*/ 189908 w 583585"/>
                <a:gd name="connsiteY57" fmla="*/ 500237 h 859460"/>
                <a:gd name="connsiteX58" fmla="*/ 149409 w 583585"/>
                <a:gd name="connsiteY58" fmla="*/ 164753 h 859460"/>
                <a:gd name="connsiteX59" fmla="*/ 61060 w 583585"/>
                <a:gd name="connsiteY59" fmla="*/ 142619 h 859460"/>
                <a:gd name="connsiteX60" fmla="*/ 8970 w 583585"/>
                <a:gd name="connsiteY60" fmla="*/ 79193 h 859460"/>
                <a:gd name="connsiteX61" fmla="*/ 37014 w 583585"/>
                <a:gd name="connsiteY61" fmla="*/ 19465 h 859460"/>
                <a:gd name="connsiteX62" fmla="*/ 142249 w 583585"/>
                <a:gd name="connsiteY62" fmla="*/ 46159 h 859460"/>
                <a:gd name="connsiteX63" fmla="*/ 181425 w 583585"/>
                <a:gd name="connsiteY63" fmla="*/ 121653 h 859460"/>
                <a:gd name="connsiteX64" fmla="*/ 236541 w 583585"/>
                <a:gd name="connsiteY64" fmla="*/ 114090 h 859460"/>
                <a:gd name="connsiteX65" fmla="*/ 207767 w 583585"/>
                <a:gd name="connsiteY65" fmla="*/ 62342 h 859460"/>
                <a:gd name="connsiteX66" fmla="*/ 291793 w 583585"/>
                <a:gd name="connsiteY66" fmla="*/ 0 h 859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83585" h="859460">
                  <a:moveTo>
                    <a:pt x="50226" y="759067"/>
                  </a:moveTo>
                  <a:lnTo>
                    <a:pt x="533386" y="759067"/>
                  </a:lnTo>
                  <a:cubicBezTo>
                    <a:pt x="561106" y="759067"/>
                    <a:pt x="583585" y="781539"/>
                    <a:pt x="583585" y="809268"/>
                  </a:cubicBezTo>
                  <a:cubicBezTo>
                    <a:pt x="583585" y="836983"/>
                    <a:pt x="561106" y="859460"/>
                    <a:pt x="533386" y="859460"/>
                  </a:cubicBezTo>
                  <a:lnTo>
                    <a:pt x="50226" y="859460"/>
                  </a:lnTo>
                  <a:cubicBezTo>
                    <a:pt x="22479" y="859460"/>
                    <a:pt x="0" y="836983"/>
                    <a:pt x="0" y="809268"/>
                  </a:cubicBezTo>
                  <a:cubicBezTo>
                    <a:pt x="0" y="781539"/>
                    <a:pt x="22479" y="759067"/>
                    <a:pt x="50226" y="759067"/>
                  </a:cubicBezTo>
                  <a:close/>
                  <a:moveTo>
                    <a:pt x="50226" y="633784"/>
                  </a:moveTo>
                  <a:lnTo>
                    <a:pt x="533386" y="633784"/>
                  </a:lnTo>
                  <a:cubicBezTo>
                    <a:pt x="561106" y="633784"/>
                    <a:pt x="583585" y="656255"/>
                    <a:pt x="583585" y="683973"/>
                  </a:cubicBezTo>
                  <a:cubicBezTo>
                    <a:pt x="583585" y="711701"/>
                    <a:pt x="561106" y="734172"/>
                    <a:pt x="533386" y="734172"/>
                  </a:cubicBezTo>
                  <a:lnTo>
                    <a:pt x="50226" y="734172"/>
                  </a:lnTo>
                  <a:cubicBezTo>
                    <a:pt x="22479" y="734172"/>
                    <a:pt x="0" y="711701"/>
                    <a:pt x="0" y="683973"/>
                  </a:cubicBezTo>
                  <a:cubicBezTo>
                    <a:pt x="0" y="656255"/>
                    <a:pt x="22479" y="633784"/>
                    <a:pt x="50226" y="633784"/>
                  </a:cubicBezTo>
                  <a:close/>
                  <a:moveTo>
                    <a:pt x="291793" y="142063"/>
                  </a:moveTo>
                  <a:cubicBezTo>
                    <a:pt x="285903" y="144621"/>
                    <a:pt x="279851" y="146957"/>
                    <a:pt x="273583" y="148931"/>
                  </a:cubicBezTo>
                  <a:cubicBezTo>
                    <a:pt x="249618" y="156355"/>
                    <a:pt x="221924" y="161833"/>
                    <a:pt x="193637" y="164058"/>
                  </a:cubicBezTo>
                  <a:cubicBezTo>
                    <a:pt x="225572" y="292162"/>
                    <a:pt x="232191" y="468009"/>
                    <a:pt x="233137" y="500237"/>
                  </a:cubicBezTo>
                  <a:lnTo>
                    <a:pt x="350448" y="500237"/>
                  </a:lnTo>
                  <a:cubicBezTo>
                    <a:pt x="351421" y="468009"/>
                    <a:pt x="358013" y="292162"/>
                    <a:pt x="389975" y="164058"/>
                  </a:cubicBezTo>
                  <a:cubicBezTo>
                    <a:pt x="361661" y="161833"/>
                    <a:pt x="333994" y="156355"/>
                    <a:pt x="310030" y="148931"/>
                  </a:cubicBezTo>
                  <a:cubicBezTo>
                    <a:pt x="303734" y="146957"/>
                    <a:pt x="297709" y="144621"/>
                    <a:pt x="291793" y="142063"/>
                  </a:cubicBezTo>
                  <a:close/>
                  <a:moveTo>
                    <a:pt x="503278" y="55436"/>
                  </a:moveTo>
                  <a:cubicBezTo>
                    <a:pt x="494163" y="57865"/>
                    <a:pt x="483727" y="63941"/>
                    <a:pt x="473001" y="75522"/>
                  </a:cubicBezTo>
                  <a:cubicBezTo>
                    <a:pt x="463707" y="85560"/>
                    <a:pt x="455413" y="101048"/>
                    <a:pt x="448010" y="120430"/>
                  </a:cubicBezTo>
                  <a:cubicBezTo>
                    <a:pt x="467976" y="118094"/>
                    <a:pt x="486564" y="113089"/>
                    <a:pt x="501775" y="104747"/>
                  </a:cubicBezTo>
                  <a:cubicBezTo>
                    <a:pt x="518526" y="95571"/>
                    <a:pt x="528712" y="83503"/>
                    <a:pt x="532981" y="67875"/>
                  </a:cubicBezTo>
                  <a:cubicBezTo>
                    <a:pt x="533872" y="64566"/>
                    <a:pt x="530765" y="60090"/>
                    <a:pt x="525632" y="57226"/>
                  </a:cubicBezTo>
                  <a:cubicBezTo>
                    <a:pt x="520188" y="54223"/>
                    <a:pt x="512393" y="53006"/>
                    <a:pt x="503278" y="55436"/>
                  </a:cubicBezTo>
                  <a:close/>
                  <a:moveTo>
                    <a:pt x="80314" y="55436"/>
                  </a:moveTo>
                  <a:cubicBezTo>
                    <a:pt x="71199" y="53006"/>
                    <a:pt x="63411" y="54223"/>
                    <a:pt x="57980" y="57226"/>
                  </a:cubicBezTo>
                  <a:cubicBezTo>
                    <a:pt x="52820" y="60090"/>
                    <a:pt x="49740" y="64566"/>
                    <a:pt x="50631" y="67875"/>
                  </a:cubicBezTo>
                  <a:cubicBezTo>
                    <a:pt x="54900" y="83503"/>
                    <a:pt x="65113" y="95571"/>
                    <a:pt x="81837" y="104747"/>
                  </a:cubicBezTo>
                  <a:cubicBezTo>
                    <a:pt x="97048" y="113089"/>
                    <a:pt x="115609" y="118094"/>
                    <a:pt x="135603" y="120430"/>
                  </a:cubicBezTo>
                  <a:cubicBezTo>
                    <a:pt x="128173" y="101048"/>
                    <a:pt x="119878" y="85560"/>
                    <a:pt x="110611" y="75522"/>
                  </a:cubicBezTo>
                  <a:cubicBezTo>
                    <a:pt x="99871" y="63941"/>
                    <a:pt x="89429" y="57865"/>
                    <a:pt x="80314" y="55436"/>
                  </a:cubicBezTo>
                  <a:close/>
                  <a:moveTo>
                    <a:pt x="291793" y="43406"/>
                  </a:moveTo>
                  <a:cubicBezTo>
                    <a:pt x="273934" y="43406"/>
                    <a:pt x="251293" y="58310"/>
                    <a:pt x="250861" y="65067"/>
                  </a:cubicBezTo>
                  <a:cubicBezTo>
                    <a:pt x="250482" y="71018"/>
                    <a:pt x="261533" y="83308"/>
                    <a:pt x="291793" y="93151"/>
                  </a:cubicBezTo>
                  <a:cubicBezTo>
                    <a:pt x="322080" y="83308"/>
                    <a:pt x="333103" y="71018"/>
                    <a:pt x="332725" y="65067"/>
                  </a:cubicBezTo>
                  <a:cubicBezTo>
                    <a:pt x="332292" y="58310"/>
                    <a:pt x="309651" y="43406"/>
                    <a:pt x="291793" y="43406"/>
                  </a:cubicBezTo>
                  <a:close/>
                  <a:moveTo>
                    <a:pt x="291793" y="0"/>
                  </a:moveTo>
                  <a:cubicBezTo>
                    <a:pt x="334751" y="0"/>
                    <a:pt x="373873" y="31699"/>
                    <a:pt x="375845" y="62342"/>
                  </a:cubicBezTo>
                  <a:cubicBezTo>
                    <a:pt x="376520" y="73103"/>
                    <a:pt x="373873" y="94792"/>
                    <a:pt x="347071" y="114090"/>
                  </a:cubicBezTo>
                  <a:cubicBezTo>
                    <a:pt x="364444" y="117955"/>
                    <a:pt x="383302" y="120624"/>
                    <a:pt x="402160" y="121653"/>
                  </a:cubicBezTo>
                  <a:cubicBezTo>
                    <a:pt x="412913" y="89509"/>
                    <a:pt x="425801" y="62926"/>
                    <a:pt x="441336" y="46159"/>
                  </a:cubicBezTo>
                  <a:cubicBezTo>
                    <a:pt x="479783" y="4699"/>
                    <a:pt x="522065" y="5867"/>
                    <a:pt x="546571" y="19465"/>
                  </a:cubicBezTo>
                  <a:cubicBezTo>
                    <a:pt x="569590" y="32255"/>
                    <a:pt x="580883" y="56252"/>
                    <a:pt x="574642" y="79193"/>
                  </a:cubicBezTo>
                  <a:cubicBezTo>
                    <a:pt x="567374" y="105998"/>
                    <a:pt x="549326" y="127909"/>
                    <a:pt x="522552" y="142619"/>
                  </a:cubicBezTo>
                  <a:cubicBezTo>
                    <a:pt x="497533" y="156355"/>
                    <a:pt x="466490" y="163112"/>
                    <a:pt x="434204" y="164753"/>
                  </a:cubicBezTo>
                  <a:cubicBezTo>
                    <a:pt x="406916" y="269611"/>
                    <a:pt x="395919" y="427412"/>
                    <a:pt x="393677" y="500237"/>
                  </a:cubicBezTo>
                  <a:lnTo>
                    <a:pt x="533386" y="500237"/>
                  </a:lnTo>
                  <a:cubicBezTo>
                    <a:pt x="561106" y="500237"/>
                    <a:pt x="583585" y="522705"/>
                    <a:pt x="583585" y="550428"/>
                  </a:cubicBezTo>
                  <a:cubicBezTo>
                    <a:pt x="583585" y="578151"/>
                    <a:pt x="561106" y="600618"/>
                    <a:pt x="533386" y="600618"/>
                  </a:cubicBezTo>
                  <a:lnTo>
                    <a:pt x="50226" y="600618"/>
                  </a:lnTo>
                  <a:cubicBezTo>
                    <a:pt x="22479" y="600618"/>
                    <a:pt x="0" y="578151"/>
                    <a:pt x="0" y="550428"/>
                  </a:cubicBezTo>
                  <a:cubicBezTo>
                    <a:pt x="0" y="522705"/>
                    <a:pt x="22479" y="500237"/>
                    <a:pt x="50226" y="500237"/>
                  </a:cubicBezTo>
                  <a:lnTo>
                    <a:pt x="189908" y="500237"/>
                  </a:lnTo>
                  <a:cubicBezTo>
                    <a:pt x="187693" y="427412"/>
                    <a:pt x="176670" y="269611"/>
                    <a:pt x="149409" y="164753"/>
                  </a:cubicBezTo>
                  <a:cubicBezTo>
                    <a:pt x="117095" y="163112"/>
                    <a:pt x="86079" y="156355"/>
                    <a:pt x="61060" y="142619"/>
                  </a:cubicBezTo>
                  <a:cubicBezTo>
                    <a:pt x="34259" y="127909"/>
                    <a:pt x="16265" y="105998"/>
                    <a:pt x="8970" y="79193"/>
                  </a:cubicBezTo>
                  <a:cubicBezTo>
                    <a:pt x="2729" y="56252"/>
                    <a:pt x="13995" y="32255"/>
                    <a:pt x="37014" y="19465"/>
                  </a:cubicBezTo>
                  <a:cubicBezTo>
                    <a:pt x="61547" y="5867"/>
                    <a:pt x="103803" y="4699"/>
                    <a:pt x="142249" y="46159"/>
                  </a:cubicBezTo>
                  <a:cubicBezTo>
                    <a:pt x="157784" y="62926"/>
                    <a:pt x="170726" y="89509"/>
                    <a:pt x="181425" y="121653"/>
                  </a:cubicBezTo>
                  <a:cubicBezTo>
                    <a:pt x="200310" y="120624"/>
                    <a:pt x="219169" y="117955"/>
                    <a:pt x="236541" y="114090"/>
                  </a:cubicBezTo>
                  <a:cubicBezTo>
                    <a:pt x="209712" y="94792"/>
                    <a:pt x="207092" y="73103"/>
                    <a:pt x="207767" y="62342"/>
                  </a:cubicBezTo>
                  <a:cubicBezTo>
                    <a:pt x="209712" y="31699"/>
                    <a:pt x="248834" y="0"/>
                    <a:pt x="291793" y="0"/>
                  </a:cubicBezTo>
                  <a:close/>
                </a:path>
              </a:pathLst>
            </a:custGeom>
            <a:solidFill>
              <a:schemeClr val="tx2">
                <a:lumMod val="75000"/>
              </a:scheme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dirty="0"/>
            </a:p>
          </p:txBody>
        </p:sp>
        <p:sp>
          <p:nvSpPr>
            <p:cNvPr id="553" name="Shape 37"/>
            <p:cNvSpPr/>
            <p:nvPr/>
          </p:nvSpPr>
          <p:spPr>
            <a:xfrm>
              <a:off x="6533308" y="4773928"/>
              <a:ext cx="380525" cy="165179"/>
            </a:xfrm>
            <a:custGeom>
              <a:avLst/>
              <a:gdLst/>
              <a:ahLst/>
              <a:cxnLst>
                <a:cxn ang="0">
                  <a:pos x="wd2" y="hd2"/>
                </a:cxn>
                <a:cxn ang="5400000">
                  <a:pos x="wd2" y="hd2"/>
                </a:cxn>
                <a:cxn ang="10800000">
                  <a:pos x="wd2" y="hd2"/>
                </a:cxn>
                <a:cxn ang="16200000">
                  <a:pos x="wd2" y="hd2"/>
                </a:cxn>
              </a:cxnLst>
              <a:rect l="0" t="0" r="r" b="b"/>
              <a:pathLst>
                <a:path w="21600" h="21600" extrusionOk="0">
                  <a:moveTo>
                    <a:pt x="0" y="3934"/>
                  </a:moveTo>
                  <a:cubicBezTo>
                    <a:pt x="0" y="13691"/>
                    <a:pt x="3433" y="21600"/>
                    <a:pt x="7668" y="21600"/>
                  </a:cubicBezTo>
                  <a:lnTo>
                    <a:pt x="13932" y="21600"/>
                  </a:lnTo>
                  <a:cubicBezTo>
                    <a:pt x="18167" y="21600"/>
                    <a:pt x="21600" y="13691"/>
                    <a:pt x="21600" y="3934"/>
                  </a:cubicBezTo>
                  <a:lnTo>
                    <a:pt x="21600" y="0"/>
                  </a:lnTo>
                  <a:lnTo>
                    <a:pt x="0" y="0"/>
                  </a:lnTo>
                  <a:cubicBezTo>
                    <a:pt x="0" y="0"/>
                    <a:pt x="0" y="3934"/>
                    <a:pt x="0" y="3934"/>
                  </a:cubicBezTo>
                  <a:close/>
                </a:path>
              </a:pathLst>
            </a:custGeom>
            <a:solidFill>
              <a:schemeClr val="tx2">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p>
          </p:txBody>
        </p:sp>
        <p:sp>
          <p:nvSpPr>
            <p:cNvPr id="554" name="Freeform 16"/>
            <p:cNvSpPr/>
            <p:nvPr/>
          </p:nvSpPr>
          <p:spPr>
            <a:xfrm>
              <a:off x="5659038" y="2549911"/>
              <a:ext cx="2149629" cy="1196423"/>
            </a:xfrm>
            <a:custGeom>
              <a:avLst/>
              <a:gdLst>
                <a:gd name="connsiteX0" fmla="*/ 1801715 w 2065693"/>
                <a:gd name="connsiteY0" fmla="*/ 1053850 h 1149707"/>
                <a:gd name="connsiteX1" fmla="*/ 1801787 w 2065693"/>
                <a:gd name="connsiteY1" fmla="*/ 1053850 h 1149707"/>
                <a:gd name="connsiteX2" fmla="*/ 2017996 w 2065693"/>
                <a:gd name="connsiteY2" fmla="*/ 1054174 h 1149707"/>
                <a:gd name="connsiteX3" fmla="*/ 2065693 w 2065693"/>
                <a:gd name="connsiteY3" fmla="*/ 1102014 h 1149707"/>
                <a:gd name="connsiteX4" fmla="*/ 2017938 w 2065693"/>
                <a:gd name="connsiteY4" fmla="*/ 1149707 h 1149707"/>
                <a:gd name="connsiteX5" fmla="*/ 2017866 w 2065693"/>
                <a:gd name="connsiteY5" fmla="*/ 1149707 h 1149707"/>
                <a:gd name="connsiteX6" fmla="*/ 1801657 w 2065693"/>
                <a:gd name="connsiteY6" fmla="*/ 1149383 h 1149707"/>
                <a:gd name="connsiteX7" fmla="*/ 1753960 w 2065693"/>
                <a:gd name="connsiteY7" fmla="*/ 1101543 h 1149707"/>
                <a:gd name="connsiteX8" fmla="*/ 1801715 w 2065693"/>
                <a:gd name="connsiteY8" fmla="*/ 1053850 h 1149707"/>
                <a:gd name="connsiteX9" fmla="*/ 47759 w 2065693"/>
                <a:gd name="connsiteY9" fmla="*/ 1053850 h 1149707"/>
                <a:gd name="connsiteX10" fmla="*/ 47833 w 2065693"/>
                <a:gd name="connsiteY10" fmla="*/ 1053850 h 1149707"/>
                <a:gd name="connsiteX11" fmla="*/ 270130 w 2065693"/>
                <a:gd name="connsiteY11" fmla="*/ 1054174 h 1149707"/>
                <a:gd name="connsiteX12" fmla="*/ 317815 w 2065693"/>
                <a:gd name="connsiteY12" fmla="*/ 1102009 h 1149707"/>
                <a:gd name="connsiteX13" fmla="*/ 270056 w 2065693"/>
                <a:gd name="connsiteY13" fmla="*/ 1149707 h 1149707"/>
                <a:gd name="connsiteX14" fmla="*/ 269983 w 2065693"/>
                <a:gd name="connsiteY14" fmla="*/ 1149707 h 1149707"/>
                <a:gd name="connsiteX15" fmla="*/ 47686 w 2065693"/>
                <a:gd name="connsiteY15" fmla="*/ 1149383 h 1149707"/>
                <a:gd name="connsiteX16" fmla="*/ 0 w 2065693"/>
                <a:gd name="connsiteY16" fmla="*/ 1101548 h 1149707"/>
                <a:gd name="connsiteX17" fmla="*/ 47759 w 2065693"/>
                <a:gd name="connsiteY17" fmla="*/ 1053850 h 1149707"/>
                <a:gd name="connsiteX18" fmla="*/ 246687 w 2065693"/>
                <a:gd name="connsiteY18" fmla="*/ 368484 h 1149707"/>
                <a:gd name="connsiteX19" fmla="*/ 280474 w 2065693"/>
                <a:gd name="connsiteY19" fmla="*/ 382438 h 1149707"/>
                <a:gd name="connsiteX20" fmla="*/ 415397 w 2065693"/>
                <a:gd name="connsiteY20" fmla="*/ 517044 h 1149707"/>
                <a:gd name="connsiteX21" fmla="*/ 415486 w 2065693"/>
                <a:gd name="connsiteY21" fmla="*/ 584586 h 1149707"/>
                <a:gd name="connsiteX22" fmla="*/ 381666 w 2065693"/>
                <a:gd name="connsiteY22" fmla="*/ 598621 h 1149707"/>
                <a:gd name="connsiteX23" fmla="*/ 347936 w 2065693"/>
                <a:gd name="connsiteY23" fmla="*/ 584673 h 1149707"/>
                <a:gd name="connsiteX24" fmla="*/ 213002 w 2065693"/>
                <a:gd name="connsiteY24" fmla="*/ 450067 h 1149707"/>
                <a:gd name="connsiteX25" fmla="*/ 212924 w 2065693"/>
                <a:gd name="connsiteY25" fmla="*/ 382514 h 1149707"/>
                <a:gd name="connsiteX26" fmla="*/ 246687 w 2065693"/>
                <a:gd name="connsiteY26" fmla="*/ 368484 h 1149707"/>
                <a:gd name="connsiteX27" fmla="*/ 1730811 w 2065693"/>
                <a:gd name="connsiteY27" fmla="*/ 316891 h 1149707"/>
                <a:gd name="connsiteX28" fmla="*/ 1764561 w 2065693"/>
                <a:gd name="connsiteY28" fmla="*/ 330930 h 1149707"/>
                <a:gd name="connsiteX29" fmla="*/ 1764484 w 2065693"/>
                <a:gd name="connsiteY29" fmla="*/ 398474 h 1149707"/>
                <a:gd name="connsiteX30" fmla="*/ 1629113 w 2065693"/>
                <a:gd name="connsiteY30" fmla="*/ 533497 h 1149707"/>
                <a:gd name="connsiteX31" fmla="*/ 1595376 w 2065693"/>
                <a:gd name="connsiteY31" fmla="*/ 547448 h 1149707"/>
                <a:gd name="connsiteX32" fmla="*/ 1561561 w 2065693"/>
                <a:gd name="connsiteY32" fmla="*/ 533410 h 1149707"/>
                <a:gd name="connsiteX33" fmla="*/ 1561639 w 2065693"/>
                <a:gd name="connsiteY33" fmla="*/ 465866 h 1149707"/>
                <a:gd name="connsiteX34" fmla="*/ 1697010 w 2065693"/>
                <a:gd name="connsiteY34" fmla="*/ 330843 h 1149707"/>
                <a:gd name="connsiteX35" fmla="*/ 1730811 w 2065693"/>
                <a:gd name="connsiteY35" fmla="*/ 316891 h 1149707"/>
                <a:gd name="connsiteX36" fmla="*/ 1006130 w 2065693"/>
                <a:gd name="connsiteY36" fmla="*/ 0 h 1149707"/>
                <a:gd name="connsiteX37" fmla="*/ 1006206 w 2065693"/>
                <a:gd name="connsiteY37" fmla="*/ 0 h 1149707"/>
                <a:gd name="connsiteX38" fmla="*/ 1053896 w 2065693"/>
                <a:gd name="connsiteY38" fmla="*/ 47837 h 1149707"/>
                <a:gd name="connsiteX39" fmla="*/ 1053581 w 2065693"/>
                <a:gd name="connsiteY39" fmla="*/ 251889 h 1149707"/>
                <a:gd name="connsiteX40" fmla="*/ 1005811 w 2065693"/>
                <a:gd name="connsiteY40" fmla="*/ 299587 h 1149707"/>
                <a:gd name="connsiteX41" fmla="*/ 1005735 w 2065693"/>
                <a:gd name="connsiteY41" fmla="*/ 299587 h 1149707"/>
                <a:gd name="connsiteX42" fmla="*/ 958045 w 2065693"/>
                <a:gd name="connsiteY42" fmla="*/ 251750 h 1149707"/>
                <a:gd name="connsiteX43" fmla="*/ 958360 w 2065693"/>
                <a:gd name="connsiteY43" fmla="*/ 47698 h 1149707"/>
                <a:gd name="connsiteX44" fmla="*/ 1006130 w 2065693"/>
                <a:gd name="connsiteY44" fmla="*/ 0 h 1149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065693" h="1149707">
                  <a:moveTo>
                    <a:pt x="1801715" y="1053850"/>
                  </a:moveTo>
                  <a:cubicBezTo>
                    <a:pt x="1801744" y="1053850"/>
                    <a:pt x="1801758" y="1053850"/>
                    <a:pt x="1801787" y="1053850"/>
                  </a:cubicBezTo>
                  <a:lnTo>
                    <a:pt x="2017996" y="1054174"/>
                  </a:lnTo>
                  <a:cubicBezTo>
                    <a:pt x="2044385" y="1054214"/>
                    <a:pt x="2065736" y="1075631"/>
                    <a:pt x="2065693" y="1102014"/>
                  </a:cubicBezTo>
                  <a:cubicBezTo>
                    <a:pt x="2065664" y="1128366"/>
                    <a:pt x="2044284" y="1149707"/>
                    <a:pt x="2017938" y="1149707"/>
                  </a:cubicBezTo>
                  <a:cubicBezTo>
                    <a:pt x="2017909" y="1149707"/>
                    <a:pt x="2017895" y="1149707"/>
                    <a:pt x="2017866" y="1149707"/>
                  </a:cubicBezTo>
                  <a:lnTo>
                    <a:pt x="1801657" y="1149383"/>
                  </a:lnTo>
                  <a:cubicBezTo>
                    <a:pt x="1775268" y="1149343"/>
                    <a:pt x="1753917" y="1127926"/>
                    <a:pt x="1753960" y="1101543"/>
                  </a:cubicBezTo>
                  <a:cubicBezTo>
                    <a:pt x="1753989" y="1075192"/>
                    <a:pt x="1775369" y="1053850"/>
                    <a:pt x="1801715" y="1053850"/>
                  </a:cubicBezTo>
                  <a:close/>
                  <a:moveTo>
                    <a:pt x="47759" y="1053850"/>
                  </a:moveTo>
                  <a:cubicBezTo>
                    <a:pt x="47789" y="1053850"/>
                    <a:pt x="47803" y="1053850"/>
                    <a:pt x="47833" y="1053850"/>
                  </a:cubicBezTo>
                  <a:lnTo>
                    <a:pt x="270130" y="1054174"/>
                  </a:lnTo>
                  <a:cubicBezTo>
                    <a:pt x="296504" y="1054210"/>
                    <a:pt x="317859" y="1075626"/>
                    <a:pt x="317815" y="1102009"/>
                  </a:cubicBezTo>
                  <a:cubicBezTo>
                    <a:pt x="317786" y="1128366"/>
                    <a:pt x="296401" y="1149707"/>
                    <a:pt x="270056" y="1149707"/>
                  </a:cubicBezTo>
                  <a:cubicBezTo>
                    <a:pt x="270027" y="1149707"/>
                    <a:pt x="270012" y="1149707"/>
                    <a:pt x="269983" y="1149707"/>
                  </a:cubicBezTo>
                  <a:lnTo>
                    <a:pt x="47686" y="1149383"/>
                  </a:lnTo>
                  <a:cubicBezTo>
                    <a:pt x="21311" y="1149348"/>
                    <a:pt x="-44" y="1127931"/>
                    <a:pt x="0" y="1101548"/>
                  </a:cubicBezTo>
                  <a:cubicBezTo>
                    <a:pt x="29" y="1075192"/>
                    <a:pt x="21414" y="1053850"/>
                    <a:pt x="47759" y="1053850"/>
                  </a:cubicBezTo>
                  <a:close/>
                  <a:moveTo>
                    <a:pt x="246687" y="368484"/>
                  </a:moveTo>
                  <a:cubicBezTo>
                    <a:pt x="258912" y="368471"/>
                    <a:pt x="271142" y="373121"/>
                    <a:pt x="280474" y="382438"/>
                  </a:cubicBezTo>
                  <a:lnTo>
                    <a:pt x="415397" y="517044"/>
                  </a:lnTo>
                  <a:cubicBezTo>
                    <a:pt x="434083" y="535666"/>
                    <a:pt x="434116" y="565921"/>
                    <a:pt x="415486" y="584586"/>
                  </a:cubicBezTo>
                  <a:cubicBezTo>
                    <a:pt x="406159" y="593946"/>
                    <a:pt x="393913" y="598621"/>
                    <a:pt x="381666" y="598621"/>
                  </a:cubicBezTo>
                  <a:cubicBezTo>
                    <a:pt x="369464" y="598621"/>
                    <a:pt x="357251" y="593968"/>
                    <a:pt x="347936" y="584673"/>
                  </a:cubicBezTo>
                  <a:lnTo>
                    <a:pt x="213002" y="450067"/>
                  </a:lnTo>
                  <a:cubicBezTo>
                    <a:pt x="194327" y="431434"/>
                    <a:pt x="194294" y="401190"/>
                    <a:pt x="212924" y="382514"/>
                  </a:cubicBezTo>
                  <a:cubicBezTo>
                    <a:pt x="222240" y="373175"/>
                    <a:pt x="234461" y="368498"/>
                    <a:pt x="246687" y="368484"/>
                  </a:cubicBezTo>
                  <a:close/>
                  <a:moveTo>
                    <a:pt x="1730811" y="316891"/>
                  </a:moveTo>
                  <a:cubicBezTo>
                    <a:pt x="1743035" y="316906"/>
                    <a:pt x="1755251" y="321586"/>
                    <a:pt x="1764561" y="330930"/>
                  </a:cubicBezTo>
                  <a:cubicBezTo>
                    <a:pt x="1783193" y="349608"/>
                    <a:pt x="1783160" y="379851"/>
                    <a:pt x="1764484" y="398474"/>
                  </a:cubicBezTo>
                  <a:lnTo>
                    <a:pt x="1629113" y="533497"/>
                  </a:lnTo>
                  <a:cubicBezTo>
                    <a:pt x="1619791" y="542798"/>
                    <a:pt x="1607578" y="547448"/>
                    <a:pt x="1595376" y="547448"/>
                  </a:cubicBezTo>
                  <a:cubicBezTo>
                    <a:pt x="1583129" y="547448"/>
                    <a:pt x="1570893" y="542776"/>
                    <a:pt x="1561561" y="533410"/>
                  </a:cubicBezTo>
                  <a:cubicBezTo>
                    <a:pt x="1542929" y="514732"/>
                    <a:pt x="1542963" y="484489"/>
                    <a:pt x="1561639" y="465866"/>
                  </a:cubicBezTo>
                  <a:lnTo>
                    <a:pt x="1697010" y="330843"/>
                  </a:lnTo>
                  <a:cubicBezTo>
                    <a:pt x="1706353" y="321526"/>
                    <a:pt x="1718586" y="316876"/>
                    <a:pt x="1730811" y="316891"/>
                  </a:cubicBezTo>
                  <a:close/>
                  <a:moveTo>
                    <a:pt x="1006130" y="0"/>
                  </a:moveTo>
                  <a:cubicBezTo>
                    <a:pt x="1006153" y="0"/>
                    <a:pt x="1006179" y="0"/>
                    <a:pt x="1006206" y="0"/>
                  </a:cubicBezTo>
                  <a:cubicBezTo>
                    <a:pt x="1032581" y="42"/>
                    <a:pt x="1053940" y="21457"/>
                    <a:pt x="1053896" y="47837"/>
                  </a:cubicBezTo>
                  <a:lnTo>
                    <a:pt x="1053581" y="251889"/>
                  </a:lnTo>
                  <a:cubicBezTo>
                    <a:pt x="1053536" y="278255"/>
                    <a:pt x="1032159" y="299587"/>
                    <a:pt x="1005811" y="299587"/>
                  </a:cubicBezTo>
                  <a:cubicBezTo>
                    <a:pt x="1005788" y="299587"/>
                    <a:pt x="1005762" y="299587"/>
                    <a:pt x="1005735" y="299587"/>
                  </a:cubicBezTo>
                  <a:cubicBezTo>
                    <a:pt x="979361" y="299545"/>
                    <a:pt x="958001" y="278131"/>
                    <a:pt x="958045" y="251750"/>
                  </a:cubicBezTo>
                  <a:lnTo>
                    <a:pt x="958360" y="47698"/>
                  </a:lnTo>
                  <a:cubicBezTo>
                    <a:pt x="958405" y="21332"/>
                    <a:pt x="979783" y="0"/>
                    <a:pt x="1006130" y="0"/>
                  </a:cubicBezTo>
                  <a:close/>
                </a:path>
              </a:pathLst>
            </a:custGeom>
            <a:solidFill>
              <a:srgbClr val="F8DABA"/>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2000">
        <p15:prstTrans prst="pageCurlSingle"/>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500"/>
                                        <p:tgtEl>
                                          <p:spTgt spid="15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500" fill="hold"/>
                                        <p:tgtEl>
                                          <p:spTgt spid="22"/>
                                        </p:tgtEl>
                                        <p:attrNameLst>
                                          <p:attrName>ppt_w</p:attrName>
                                        </p:attrNameLst>
                                      </p:cBhvr>
                                      <p:tavLst>
                                        <p:tav tm="0">
                                          <p:val>
                                            <p:fltVal val="0"/>
                                          </p:val>
                                        </p:tav>
                                        <p:tav tm="100000">
                                          <p:val>
                                            <p:strVal val="#ppt_w"/>
                                          </p:val>
                                        </p:tav>
                                      </p:tavLst>
                                    </p:anim>
                                    <p:anim calcmode="lin" valueType="num">
                                      <p:cBhvr>
                                        <p:cTn id="15" dur="500" fill="hold"/>
                                        <p:tgtEl>
                                          <p:spTgt spid="22"/>
                                        </p:tgtEl>
                                        <p:attrNameLst>
                                          <p:attrName>ppt_h</p:attrName>
                                        </p:attrNameLst>
                                      </p:cBhvr>
                                      <p:tavLst>
                                        <p:tav tm="0">
                                          <p:val>
                                            <p:fltVal val="0"/>
                                          </p:val>
                                        </p:tav>
                                        <p:tav tm="100000">
                                          <p:val>
                                            <p:strVal val="#ppt_h"/>
                                          </p:val>
                                        </p:tav>
                                      </p:tavLst>
                                    </p:anim>
                                    <p:animEffect transition="in" filter="fade">
                                      <p:cBhvr>
                                        <p:cTn id="16" dur="500"/>
                                        <p:tgtEl>
                                          <p:spTgt spid="22"/>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par>
                                <p:cTn id="23" presetID="6" presetClass="entr" presetSubtype="16"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ircle(in)">
                                      <p:cBhvr>
                                        <p:cTn id="25" dur="2000"/>
                                        <p:tgtEl>
                                          <p:spTgt spid="4"/>
                                        </p:tgtEl>
                                      </p:cBhvr>
                                    </p:animEffect>
                                  </p:childTnLst>
                                </p:cTn>
                              </p:par>
                              <p:par>
                                <p:cTn id="26" presetID="6" presetClass="entr" presetSubtype="16"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ircle(in)">
                                      <p:cBhvr>
                                        <p:cTn id="28" dur="2000"/>
                                        <p:tgtEl>
                                          <p:spTgt spid="5"/>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549"/>
                                        </p:tgtEl>
                                        <p:attrNameLst>
                                          <p:attrName>style.visibility</p:attrName>
                                        </p:attrNameLst>
                                      </p:cBhvr>
                                      <p:to>
                                        <p:strVal val="visible"/>
                                      </p:to>
                                    </p:set>
                                    <p:animEffect transition="in" filter="circle(in)">
                                      <p:cBhvr>
                                        <p:cTn id="31" dur="2000"/>
                                        <p:tgtEl>
                                          <p:spTgt spid="549"/>
                                        </p:tgtEl>
                                      </p:cBhvr>
                                    </p:animEffect>
                                  </p:childTnLst>
                                </p:cTn>
                              </p:par>
                              <p:par>
                                <p:cTn id="32" presetID="6" presetClass="entr" presetSubtype="16" fill="hold" nodeType="withEffect">
                                  <p:stCondLst>
                                    <p:cond delay="0"/>
                                  </p:stCondLst>
                                  <p:childTnLst>
                                    <p:set>
                                      <p:cBhvr>
                                        <p:cTn id="33" dur="1" fill="hold">
                                          <p:stCondLst>
                                            <p:cond delay="0"/>
                                          </p:stCondLst>
                                        </p:cTn>
                                        <p:tgtEl>
                                          <p:spTgt spid="103"/>
                                        </p:tgtEl>
                                        <p:attrNameLst>
                                          <p:attrName>style.visibility</p:attrName>
                                        </p:attrNameLst>
                                      </p:cBhvr>
                                      <p:to>
                                        <p:strVal val="visible"/>
                                      </p:to>
                                    </p:set>
                                    <p:animEffect transition="in" filter="circle(in)">
                                      <p:cBhvr>
                                        <p:cTn id="34" dur="20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 grpId="0" animBg="1"/>
      <p:bldP spid="17"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1410533" y="805179"/>
            <a:ext cx="5383967" cy="548640"/>
          </a:xfrm>
          <a:prstGeom prst="rect">
            <a:avLst/>
          </a:prstGeom>
          <a:noFill/>
        </p:spPr>
        <p:txBody>
          <a:bodyPr wrap="square" rtlCol="0">
            <a:spAutoFit/>
            <a:scene3d>
              <a:camera prst="orthographicFront"/>
              <a:lightRig rig="threePt" dir="t"/>
            </a:scene3d>
            <a:sp3d contourW="12700"/>
          </a:bodyPr>
          <a:lstStyle/>
          <a:p>
            <a:pPr defTabSz="822960">
              <a:defRPr/>
            </a:pPr>
            <a:r>
              <a:rPr lang="zh-CN" altLang="en-US" sz="2800" b="1" dirty="0">
                <a:solidFill>
                  <a:srgbClr val="C00000"/>
                </a:solidFill>
                <a:latin typeface="微软雅黑" panose="020B0503020204020204" pitchFamily="34" charset="-122"/>
                <a:ea typeface="微软雅黑" panose="020B0503020204020204" pitchFamily="34" charset="-122"/>
              </a:rPr>
              <a:t>近期班级团支部重点工作提示</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3" name="PA-组合 2"/>
          <p:cNvGrpSpPr/>
          <p:nvPr>
            <p:custDataLst>
              <p:tags r:id="rId1"/>
            </p:custDataLst>
          </p:nvPr>
        </p:nvGrpSpPr>
        <p:grpSpPr>
          <a:xfrm>
            <a:off x="1016000" y="1761763"/>
            <a:ext cx="4859317" cy="4291058"/>
            <a:chOff x="1016000" y="1761763"/>
            <a:chExt cx="4859317" cy="4291058"/>
          </a:xfrm>
        </p:grpSpPr>
        <p:grpSp>
          <p:nvGrpSpPr>
            <p:cNvPr id="77" name="ïṥḻíḓè"/>
            <p:cNvGrpSpPr/>
            <p:nvPr/>
          </p:nvGrpSpPr>
          <p:grpSpPr>
            <a:xfrm>
              <a:off x="1206799" y="4330244"/>
              <a:ext cx="1036645" cy="1722577"/>
              <a:chOff x="998289" y="4210665"/>
              <a:chExt cx="1059894" cy="1761210"/>
            </a:xfrm>
          </p:grpSpPr>
          <p:sp>
            <p:nvSpPr>
              <p:cNvPr id="396" name="PA-iṧḻîḑê"/>
              <p:cNvSpPr/>
              <p:nvPr>
                <p:custDataLst>
                  <p:tags r:id="rId2"/>
                </p:custDataLst>
              </p:nvPr>
            </p:nvSpPr>
            <p:spPr bwMode="auto">
              <a:xfrm>
                <a:off x="1495998" y="4210665"/>
                <a:ext cx="409479" cy="1645833"/>
              </a:xfrm>
              <a:custGeom>
                <a:avLst/>
                <a:gdLst>
                  <a:gd name="T0" fmla="*/ 102 w 362"/>
                  <a:gd name="T1" fmla="*/ 1455 h 1455"/>
                  <a:gd name="T2" fmla="*/ 312 w 362"/>
                  <a:gd name="T3" fmla="*/ 1455 h 1455"/>
                  <a:gd name="T4" fmla="*/ 362 w 362"/>
                  <a:gd name="T5" fmla="*/ 0 h 1455"/>
                  <a:gd name="T6" fmla="*/ 0 w 362"/>
                  <a:gd name="T7" fmla="*/ 0 h 1455"/>
                  <a:gd name="T8" fmla="*/ 102 w 362"/>
                  <a:gd name="T9" fmla="*/ 1455 h 1455"/>
                </a:gdLst>
                <a:ahLst/>
                <a:cxnLst>
                  <a:cxn ang="0">
                    <a:pos x="T0" y="T1"/>
                  </a:cxn>
                  <a:cxn ang="0">
                    <a:pos x="T2" y="T3"/>
                  </a:cxn>
                  <a:cxn ang="0">
                    <a:pos x="T4" y="T5"/>
                  </a:cxn>
                  <a:cxn ang="0">
                    <a:pos x="T6" y="T7"/>
                  </a:cxn>
                  <a:cxn ang="0">
                    <a:pos x="T8" y="T9"/>
                  </a:cxn>
                </a:cxnLst>
                <a:rect l="0" t="0" r="r" b="b"/>
                <a:pathLst>
                  <a:path w="362" h="1455">
                    <a:moveTo>
                      <a:pt x="102" y="1455"/>
                    </a:moveTo>
                    <a:lnTo>
                      <a:pt x="312" y="1455"/>
                    </a:lnTo>
                    <a:lnTo>
                      <a:pt x="362" y="0"/>
                    </a:lnTo>
                    <a:lnTo>
                      <a:pt x="0" y="0"/>
                    </a:lnTo>
                    <a:lnTo>
                      <a:pt x="102" y="1455"/>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397" name="PA-îsḷíḋê"/>
              <p:cNvSpPr/>
              <p:nvPr>
                <p:custDataLst>
                  <p:tags r:id="rId3"/>
                </p:custDataLst>
              </p:nvPr>
            </p:nvSpPr>
            <p:spPr bwMode="auto">
              <a:xfrm>
                <a:off x="1150996" y="4210665"/>
                <a:ext cx="409479" cy="1645833"/>
              </a:xfrm>
              <a:custGeom>
                <a:avLst/>
                <a:gdLst>
                  <a:gd name="T0" fmla="*/ 260 w 362"/>
                  <a:gd name="T1" fmla="*/ 1455 h 1455"/>
                  <a:gd name="T2" fmla="*/ 50 w 362"/>
                  <a:gd name="T3" fmla="*/ 1455 h 1455"/>
                  <a:gd name="T4" fmla="*/ 0 w 362"/>
                  <a:gd name="T5" fmla="*/ 0 h 1455"/>
                  <a:gd name="T6" fmla="*/ 362 w 362"/>
                  <a:gd name="T7" fmla="*/ 0 h 1455"/>
                  <a:gd name="T8" fmla="*/ 260 w 362"/>
                  <a:gd name="T9" fmla="*/ 1455 h 1455"/>
                </a:gdLst>
                <a:ahLst/>
                <a:cxnLst>
                  <a:cxn ang="0">
                    <a:pos x="T0" y="T1"/>
                  </a:cxn>
                  <a:cxn ang="0">
                    <a:pos x="T2" y="T3"/>
                  </a:cxn>
                  <a:cxn ang="0">
                    <a:pos x="T4" y="T5"/>
                  </a:cxn>
                  <a:cxn ang="0">
                    <a:pos x="T6" y="T7"/>
                  </a:cxn>
                  <a:cxn ang="0">
                    <a:pos x="T8" y="T9"/>
                  </a:cxn>
                </a:cxnLst>
                <a:rect l="0" t="0" r="r" b="b"/>
                <a:pathLst>
                  <a:path w="362" h="1455">
                    <a:moveTo>
                      <a:pt x="260" y="1455"/>
                    </a:moveTo>
                    <a:lnTo>
                      <a:pt x="50" y="1455"/>
                    </a:lnTo>
                    <a:lnTo>
                      <a:pt x="0" y="0"/>
                    </a:lnTo>
                    <a:lnTo>
                      <a:pt x="362" y="0"/>
                    </a:lnTo>
                    <a:lnTo>
                      <a:pt x="260" y="1455"/>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398" name="PA-iṩľïḍè"/>
              <p:cNvSpPr/>
              <p:nvPr>
                <p:custDataLst>
                  <p:tags r:id="rId4"/>
                </p:custDataLst>
              </p:nvPr>
            </p:nvSpPr>
            <p:spPr bwMode="auto">
              <a:xfrm>
                <a:off x="998289" y="5811251"/>
                <a:ext cx="446807" cy="160624"/>
              </a:xfrm>
              <a:custGeom>
                <a:avLst/>
                <a:gdLst>
                  <a:gd name="T0" fmla="*/ 87 w 167"/>
                  <a:gd name="T1" fmla="*/ 1 h 60"/>
                  <a:gd name="T2" fmla="*/ 84 w 167"/>
                  <a:gd name="T3" fmla="*/ 0 h 60"/>
                  <a:gd name="T4" fmla="*/ 80 w 167"/>
                  <a:gd name="T5" fmla="*/ 1 h 60"/>
                  <a:gd name="T6" fmla="*/ 78 w 167"/>
                  <a:gd name="T7" fmla="*/ 1 h 60"/>
                  <a:gd name="T8" fmla="*/ 78 w 167"/>
                  <a:gd name="T9" fmla="*/ 1 h 60"/>
                  <a:gd name="T10" fmla="*/ 0 w 167"/>
                  <a:gd name="T11" fmla="*/ 60 h 60"/>
                  <a:gd name="T12" fmla="*/ 167 w 167"/>
                  <a:gd name="T13" fmla="*/ 60 h 60"/>
                  <a:gd name="T14" fmla="*/ 167 w 167"/>
                  <a:gd name="T15" fmla="*/ 1 h 60"/>
                  <a:gd name="T16" fmla="*/ 87 w 167"/>
                  <a:gd name="T1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60">
                    <a:moveTo>
                      <a:pt x="87" y="1"/>
                    </a:moveTo>
                    <a:cubicBezTo>
                      <a:pt x="86" y="0"/>
                      <a:pt x="85" y="0"/>
                      <a:pt x="84" y="0"/>
                    </a:cubicBezTo>
                    <a:cubicBezTo>
                      <a:pt x="82" y="0"/>
                      <a:pt x="81" y="0"/>
                      <a:pt x="80" y="1"/>
                    </a:cubicBezTo>
                    <a:cubicBezTo>
                      <a:pt x="78" y="1"/>
                      <a:pt x="78" y="1"/>
                      <a:pt x="78" y="1"/>
                    </a:cubicBezTo>
                    <a:cubicBezTo>
                      <a:pt x="78" y="1"/>
                      <a:pt x="78" y="1"/>
                      <a:pt x="78" y="1"/>
                    </a:cubicBezTo>
                    <a:cubicBezTo>
                      <a:pt x="35" y="3"/>
                      <a:pt x="0" y="28"/>
                      <a:pt x="0" y="60"/>
                    </a:cubicBezTo>
                    <a:cubicBezTo>
                      <a:pt x="167" y="60"/>
                      <a:pt x="167" y="60"/>
                      <a:pt x="167" y="60"/>
                    </a:cubicBezTo>
                    <a:cubicBezTo>
                      <a:pt x="167" y="1"/>
                      <a:pt x="167" y="1"/>
                      <a:pt x="167" y="1"/>
                    </a:cubicBezTo>
                    <a:cubicBezTo>
                      <a:pt x="87" y="1"/>
                      <a:pt x="87" y="1"/>
                      <a:pt x="87" y="1"/>
                    </a:cubicBezTo>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399" name="PA-îṡļîḋè"/>
              <p:cNvSpPr/>
              <p:nvPr>
                <p:custDataLst>
                  <p:tags r:id="rId5"/>
                </p:custDataLst>
              </p:nvPr>
            </p:nvSpPr>
            <p:spPr bwMode="auto">
              <a:xfrm>
                <a:off x="1611376" y="5811251"/>
                <a:ext cx="446807" cy="160624"/>
              </a:xfrm>
              <a:custGeom>
                <a:avLst/>
                <a:gdLst>
                  <a:gd name="T0" fmla="*/ 80 w 167"/>
                  <a:gd name="T1" fmla="*/ 1 h 60"/>
                  <a:gd name="T2" fmla="*/ 84 w 167"/>
                  <a:gd name="T3" fmla="*/ 0 h 60"/>
                  <a:gd name="T4" fmla="*/ 87 w 167"/>
                  <a:gd name="T5" fmla="*/ 1 h 60"/>
                  <a:gd name="T6" fmla="*/ 89 w 167"/>
                  <a:gd name="T7" fmla="*/ 1 h 60"/>
                  <a:gd name="T8" fmla="*/ 89 w 167"/>
                  <a:gd name="T9" fmla="*/ 1 h 60"/>
                  <a:gd name="T10" fmla="*/ 167 w 167"/>
                  <a:gd name="T11" fmla="*/ 60 h 60"/>
                  <a:gd name="T12" fmla="*/ 0 w 167"/>
                  <a:gd name="T13" fmla="*/ 60 h 60"/>
                  <a:gd name="T14" fmla="*/ 0 w 167"/>
                  <a:gd name="T15" fmla="*/ 1 h 60"/>
                  <a:gd name="T16" fmla="*/ 80 w 167"/>
                  <a:gd name="T1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60">
                    <a:moveTo>
                      <a:pt x="80" y="1"/>
                    </a:moveTo>
                    <a:cubicBezTo>
                      <a:pt x="81" y="0"/>
                      <a:pt x="83" y="0"/>
                      <a:pt x="84" y="0"/>
                    </a:cubicBezTo>
                    <a:cubicBezTo>
                      <a:pt x="85" y="0"/>
                      <a:pt x="86" y="0"/>
                      <a:pt x="87" y="1"/>
                    </a:cubicBezTo>
                    <a:cubicBezTo>
                      <a:pt x="89" y="1"/>
                      <a:pt x="89" y="1"/>
                      <a:pt x="89" y="1"/>
                    </a:cubicBezTo>
                    <a:cubicBezTo>
                      <a:pt x="89" y="1"/>
                      <a:pt x="89" y="1"/>
                      <a:pt x="89" y="1"/>
                    </a:cubicBezTo>
                    <a:cubicBezTo>
                      <a:pt x="133" y="3"/>
                      <a:pt x="167" y="28"/>
                      <a:pt x="167" y="60"/>
                    </a:cubicBezTo>
                    <a:cubicBezTo>
                      <a:pt x="0" y="60"/>
                      <a:pt x="0" y="60"/>
                      <a:pt x="0" y="60"/>
                    </a:cubicBezTo>
                    <a:cubicBezTo>
                      <a:pt x="0" y="1"/>
                      <a:pt x="0" y="1"/>
                      <a:pt x="0" y="1"/>
                    </a:cubicBezTo>
                    <a:cubicBezTo>
                      <a:pt x="80" y="1"/>
                      <a:pt x="80" y="1"/>
                      <a:pt x="80" y="1"/>
                    </a:cubicBezTo>
                  </a:path>
                </a:pathLst>
              </a:custGeom>
              <a:solidFill>
                <a:srgbClr val="2D2E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400" name="PA-i$lîḑe"/>
              <p:cNvSpPr/>
              <p:nvPr>
                <p:custDataLst>
                  <p:tags r:id="rId6"/>
                </p:custDataLst>
              </p:nvPr>
            </p:nvSpPr>
            <p:spPr bwMode="auto">
              <a:xfrm>
                <a:off x="1609114" y="5808988"/>
                <a:ext cx="210395" cy="47509"/>
              </a:xfrm>
              <a:custGeom>
                <a:avLst/>
                <a:gdLst>
                  <a:gd name="T0" fmla="*/ 0 w 79"/>
                  <a:gd name="T1" fmla="*/ 0 h 18"/>
                  <a:gd name="T2" fmla="*/ 1 w 79"/>
                  <a:gd name="T3" fmla="*/ 18 h 18"/>
                  <a:gd name="T4" fmla="*/ 1 w 79"/>
                  <a:gd name="T5" fmla="*/ 2 h 18"/>
                  <a:gd name="T6" fmla="*/ 79 w 79"/>
                  <a:gd name="T7" fmla="*/ 2 h 18"/>
                  <a:gd name="T8" fmla="*/ 0 w 79"/>
                  <a:gd name="T9" fmla="*/ 0 h 18"/>
                </a:gdLst>
                <a:ahLst/>
                <a:cxnLst>
                  <a:cxn ang="0">
                    <a:pos x="T0" y="T1"/>
                  </a:cxn>
                  <a:cxn ang="0">
                    <a:pos x="T2" y="T3"/>
                  </a:cxn>
                  <a:cxn ang="0">
                    <a:pos x="T4" y="T5"/>
                  </a:cxn>
                  <a:cxn ang="0">
                    <a:pos x="T6" y="T7"/>
                  </a:cxn>
                  <a:cxn ang="0">
                    <a:pos x="T8" y="T9"/>
                  </a:cxn>
                </a:cxnLst>
                <a:rect l="0" t="0" r="r" b="b"/>
                <a:pathLst>
                  <a:path w="79" h="18">
                    <a:moveTo>
                      <a:pt x="0" y="0"/>
                    </a:moveTo>
                    <a:cubicBezTo>
                      <a:pt x="1" y="18"/>
                      <a:pt x="1" y="18"/>
                      <a:pt x="1" y="18"/>
                    </a:cubicBezTo>
                    <a:cubicBezTo>
                      <a:pt x="1" y="2"/>
                      <a:pt x="1" y="2"/>
                      <a:pt x="1" y="2"/>
                    </a:cubicBezTo>
                    <a:cubicBezTo>
                      <a:pt x="79" y="2"/>
                      <a:pt x="79" y="2"/>
                      <a:pt x="79" y="2"/>
                    </a:cubicBezTo>
                    <a:cubicBezTo>
                      <a:pt x="53" y="1"/>
                      <a:pt x="27" y="1"/>
                      <a:pt x="0" y="0"/>
                    </a:cubicBezTo>
                  </a:path>
                </a:pathLst>
              </a:custGeom>
              <a:solidFill>
                <a:srgbClr val="3233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401" name="PA-ïṥļïḍê"/>
              <p:cNvSpPr/>
              <p:nvPr>
                <p:custDataLst>
                  <p:tags r:id="rId7"/>
                </p:custDataLst>
              </p:nvPr>
            </p:nvSpPr>
            <p:spPr bwMode="auto">
              <a:xfrm>
                <a:off x="1360259" y="5811251"/>
                <a:ext cx="88230" cy="45246"/>
              </a:xfrm>
              <a:custGeom>
                <a:avLst/>
                <a:gdLst>
                  <a:gd name="T0" fmla="*/ 33 w 33"/>
                  <a:gd name="T1" fmla="*/ 0 h 17"/>
                  <a:gd name="T2" fmla="*/ 0 w 33"/>
                  <a:gd name="T3" fmla="*/ 1 h 17"/>
                  <a:gd name="T4" fmla="*/ 32 w 33"/>
                  <a:gd name="T5" fmla="*/ 1 h 17"/>
                  <a:gd name="T6" fmla="*/ 32 w 33"/>
                  <a:gd name="T7" fmla="*/ 17 h 17"/>
                  <a:gd name="T8" fmla="*/ 33 w 33"/>
                  <a:gd name="T9" fmla="*/ 0 h 17"/>
                </a:gdLst>
                <a:ahLst/>
                <a:cxnLst>
                  <a:cxn ang="0">
                    <a:pos x="T0" y="T1"/>
                  </a:cxn>
                  <a:cxn ang="0">
                    <a:pos x="T2" y="T3"/>
                  </a:cxn>
                  <a:cxn ang="0">
                    <a:pos x="T4" y="T5"/>
                  </a:cxn>
                  <a:cxn ang="0">
                    <a:pos x="T6" y="T7"/>
                  </a:cxn>
                  <a:cxn ang="0">
                    <a:pos x="T8" y="T9"/>
                  </a:cxn>
                </a:cxnLst>
                <a:rect l="0" t="0" r="r" b="b"/>
                <a:pathLst>
                  <a:path w="33" h="17">
                    <a:moveTo>
                      <a:pt x="33" y="0"/>
                    </a:moveTo>
                    <a:cubicBezTo>
                      <a:pt x="22" y="0"/>
                      <a:pt x="11" y="0"/>
                      <a:pt x="0" y="1"/>
                    </a:cubicBezTo>
                    <a:cubicBezTo>
                      <a:pt x="32" y="1"/>
                      <a:pt x="32" y="1"/>
                      <a:pt x="32" y="1"/>
                    </a:cubicBezTo>
                    <a:cubicBezTo>
                      <a:pt x="32" y="17"/>
                      <a:pt x="32" y="17"/>
                      <a:pt x="32" y="17"/>
                    </a:cubicBezTo>
                    <a:cubicBezTo>
                      <a:pt x="33" y="0"/>
                      <a:pt x="33" y="0"/>
                      <a:pt x="33" y="0"/>
                    </a:cubicBezTo>
                  </a:path>
                </a:pathLst>
              </a:custGeom>
              <a:solidFill>
                <a:srgbClr val="292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402" name="PA-íṧlídè"/>
              <p:cNvSpPr/>
              <p:nvPr>
                <p:custDataLst>
                  <p:tags r:id="rId8"/>
                </p:custDataLst>
              </p:nvPr>
            </p:nvSpPr>
            <p:spPr bwMode="auto">
              <a:xfrm>
                <a:off x="998289" y="5813513"/>
                <a:ext cx="446807" cy="158362"/>
              </a:xfrm>
              <a:custGeom>
                <a:avLst/>
                <a:gdLst>
                  <a:gd name="T0" fmla="*/ 167 w 167"/>
                  <a:gd name="T1" fmla="*/ 0 h 59"/>
                  <a:gd name="T2" fmla="*/ 135 w 167"/>
                  <a:gd name="T3" fmla="*/ 0 h 59"/>
                  <a:gd name="T4" fmla="*/ 57 w 167"/>
                  <a:gd name="T5" fmla="*/ 3 h 59"/>
                  <a:gd name="T6" fmla="*/ 0 w 167"/>
                  <a:gd name="T7" fmla="*/ 59 h 59"/>
                  <a:gd name="T8" fmla="*/ 167 w 167"/>
                  <a:gd name="T9" fmla="*/ 59 h 59"/>
                  <a:gd name="T10" fmla="*/ 167 w 167"/>
                  <a:gd name="T11" fmla="*/ 16 h 59"/>
                  <a:gd name="T12" fmla="*/ 167 w 1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167" h="59">
                    <a:moveTo>
                      <a:pt x="167" y="0"/>
                    </a:moveTo>
                    <a:cubicBezTo>
                      <a:pt x="135" y="0"/>
                      <a:pt x="135" y="0"/>
                      <a:pt x="135" y="0"/>
                    </a:cubicBezTo>
                    <a:cubicBezTo>
                      <a:pt x="108" y="0"/>
                      <a:pt x="82" y="1"/>
                      <a:pt x="57" y="3"/>
                    </a:cubicBezTo>
                    <a:cubicBezTo>
                      <a:pt x="24" y="11"/>
                      <a:pt x="0" y="33"/>
                      <a:pt x="0" y="59"/>
                    </a:cubicBezTo>
                    <a:cubicBezTo>
                      <a:pt x="167" y="59"/>
                      <a:pt x="167" y="59"/>
                      <a:pt x="167" y="59"/>
                    </a:cubicBezTo>
                    <a:cubicBezTo>
                      <a:pt x="167" y="16"/>
                      <a:pt x="167" y="16"/>
                      <a:pt x="167" y="16"/>
                    </a:cubicBezTo>
                    <a:cubicBezTo>
                      <a:pt x="167" y="0"/>
                      <a:pt x="167" y="0"/>
                      <a:pt x="167" y="0"/>
                    </a:cubicBezTo>
                  </a:path>
                </a:pathLst>
              </a:custGeom>
              <a:solidFill>
                <a:srgbClr val="3233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403" name="PA-îṧḻîḋê"/>
              <p:cNvSpPr/>
              <p:nvPr>
                <p:custDataLst>
                  <p:tags r:id="rId9"/>
                </p:custDataLst>
              </p:nvPr>
            </p:nvSpPr>
            <p:spPr bwMode="auto">
              <a:xfrm>
                <a:off x="1611376" y="5813513"/>
                <a:ext cx="446807" cy="158362"/>
              </a:xfrm>
              <a:custGeom>
                <a:avLst/>
                <a:gdLst>
                  <a:gd name="T0" fmla="*/ 78 w 167"/>
                  <a:gd name="T1" fmla="*/ 0 h 59"/>
                  <a:gd name="T2" fmla="*/ 0 w 167"/>
                  <a:gd name="T3" fmla="*/ 0 h 59"/>
                  <a:gd name="T4" fmla="*/ 0 w 167"/>
                  <a:gd name="T5" fmla="*/ 16 h 59"/>
                  <a:gd name="T6" fmla="*/ 0 w 167"/>
                  <a:gd name="T7" fmla="*/ 59 h 59"/>
                  <a:gd name="T8" fmla="*/ 167 w 167"/>
                  <a:gd name="T9" fmla="*/ 59 h 59"/>
                  <a:gd name="T10" fmla="*/ 95 w 167"/>
                  <a:gd name="T11" fmla="*/ 0 h 59"/>
                  <a:gd name="T12" fmla="*/ 78 w 167"/>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167" h="59">
                    <a:moveTo>
                      <a:pt x="78" y="0"/>
                    </a:moveTo>
                    <a:cubicBezTo>
                      <a:pt x="0" y="0"/>
                      <a:pt x="0" y="0"/>
                      <a:pt x="0" y="0"/>
                    </a:cubicBezTo>
                    <a:cubicBezTo>
                      <a:pt x="0" y="16"/>
                      <a:pt x="0" y="16"/>
                      <a:pt x="0" y="16"/>
                    </a:cubicBezTo>
                    <a:cubicBezTo>
                      <a:pt x="0" y="59"/>
                      <a:pt x="0" y="59"/>
                      <a:pt x="0" y="59"/>
                    </a:cubicBezTo>
                    <a:cubicBezTo>
                      <a:pt x="167" y="59"/>
                      <a:pt x="167" y="59"/>
                      <a:pt x="167" y="59"/>
                    </a:cubicBezTo>
                    <a:cubicBezTo>
                      <a:pt x="167" y="29"/>
                      <a:pt x="136" y="4"/>
                      <a:pt x="95" y="0"/>
                    </a:cubicBezTo>
                    <a:cubicBezTo>
                      <a:pt x="89" y="0"/>
                      <a:pt x="84" y="0"/>
                      <a:pt x="78" y="0"/>
                    </a:cubicBezTo>
                  </a:path>
                </a:pathLst>
              </a:custGeom>
              <a:solidFill>
                <a:srgbClr val="292A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grpSp>
        <p:grpSp>
          <p:nvGrpSpPr>
            <p:cNvPr id="2" name="组合 1"/>
            <p:cNvGrpSpPr/>
            <p:nvPr/>
          </p:nvGrpSpPr>
          <p:grpSpPr>
            <a:xfrm>
              <a:off x="2327270" y="1780119"/>
              <a:ext cx="3548047" cy="4238406"/>
              <a:chOff x="2327270" y="1780119"/>
              <a:chExt cx="3548047" cy="4238406"/>
            </a:xfrm>
          </p:grpSpPr>
          <p:sp>
            <p:nvSpPr>
              <p:cNvPr id="78" name="PA-i$1îďê"/>
              <p:cNvSpPr/>
              <p:nvPr>
                <p:custDataLst>
                  <p:tags r:id="rId10"/>
                </p:custDataLst>
              </p:nvPr>
            </p:nvSpPr>
            <p:spPr bwMode="auto">
              <a:xfrm>
                <a:off x="4048742" y="3767114"/>
                <a:ext cx="105103" cy="2251411"/>
              </a:xfrm>
              <a:custGeom>
                <a:avLst/>
                <a:gdLst>
                  <a:gd name="T0" fmla="*/ 20 w 40"/>
                  <a:gd name="T1" fmla="*/ 860 h 860"/>
                  <a:gd name="T2" fmla="*/ 0 w 40"/>
                  <a:gd name="T3" fmla="*/ 840 h 860"/>
                  <a:gd name="T4" fmla="*/ 0 w 40"/>
                  <a:gd name="T5" fmla="*/ 20 h 860"/>
                  <a:gd name="T6" fmla="*/ 20 w 40"/>
                  <a:gd name="T7" fmla="*/ 0 h 860"/>
                  <a:gd name="T8" fmla="*/ 40 w 40"/>
                  <a:gd name="T9" fmla="*/ 20 h 860"/>
                  <a:gd name="T10" fmla="*/ 40 w 40"/>
                  <a:gd name="T11" fmla="*/ 840 h 860"/>
                  <a:gd name="T12" fmla="*/ 20 w 40"/>
                  <a:gd name="T13" fmla="*/ 860 h 860"/>
                </a:gdLst>
                <a:ahLst/>
                <a:cxnLst>
                  <a:cxn ang="0">
                    <a:pos x="T0" y="T1"/>
                  </a:cxn>
                  <a:cxn ang="0">
                    <a:pos x="T2" y="T3"/>
                  </a:cxn>
                  <a:cxn ang="0">
                    <a:pos x="T4" y="T5"/>
                  </a:cxn>
                  <a:cxn ang="0">
                    <a:pos x="T6" y="T7"/>
                  </a:cxn>
                  <a:cxn ang="0">
                    <a:pos x="T8" y="T9"/>
                  </a:cxn>
                  <a:cxn ang="0">
                    <a:pos x="T10" y="T11"/>
                  </a:cxn>
                  <a:cxn ang="0">
                    <a:pos x="T12" y="T13"/>
                  </a:cxn>
                </a:cxnLst>
                <a:rect l="0" t="0" r="r" b="b"/>
                <a:pathLst>
                  <a:path w="40" h="860">
                    <a:moveTo>
                      <a:pt x="20" y="860"/>
                    </a:moveTo>
                    <a:cubicBezTo>
                      <a:pt x="9" y="860"/>
                      <a:pt x="0" y="851"/>
                      <a:pt x="0" y="840"/>
                    </a:cubicBezTo>
                    <a:cubicBezTo>
                      <a:pt x="0" y="20"/>
                      <a:pt x="0" y="20"/>
                      <a:pt x="0" y="20"/>
                    </a:cubicBezTo>
                    <a:cubicBezTo>
                      <a:pt x="0" y="9"/>
                      <a:pt x="9" y="0"/>
                      <a:pt x="20" y="0"/>
                    </a:cubicBezTo>
                    <a:cubicBezTo>
                      <a:pt x="31" y="0"/>
                      <a:pt x="40" y="9"/>
                      <a:pt x="40" y="20"/>
                    </a:cubicBezTo>
                    <a:cubicBezTo>
                      <a:pt x="40" y="840"/>
                      <a:pt x="40" y="840"/>
                      <a:pt x="40" y="840"/>
                    </a:cubicBezTo>
                    <a:cubicBezTo>
                      <a:pt x="40" y="851"/>
                      <a:pt x="31" y="860"/>
                      <a:pt x="20" y="860"/>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79" name="PA-iṣļíḑè"/>
              <p:cNvSpPr/>
              <p:nvPr>
                <p:custDataLst>
                  <p:tags r:id="rId11"/>
                </p:custDataLst>
              </p:nvPr>
            </p:nvSpPr>
            <p:spPr bwMode="auto">
              <a:xfrm>
                <a:off x="4527789" y="3809155"/>
                <a:ext cx="753421" cy="2167329"/>
              </a:xfrm>
              <a:custGeom>
                <a:avLst/>
                <a:gdLst>
                  <a:gd name="T0" fmla="*/ 272 w 288"/>
                  <a:gd name="T1" fmla="*/ 825 h 828"/>
                  <a:gd name="T2" fmla="*/ 247 w 288"/>
                  <a:gd name="T3" fmla="*/ 812 h 828"/>
                  <a:gd name="T4" fmla="*/ 4 w 288"/>
                  <a:gd name="T5" fmla="*/ 28 h 828"/>
                  <a:gd name="T6" fmla="*/ 17 w 288"/>
                  <a:gd name="T7" fmla="*/ 3 h 828"/>
                  <a:gd name="T8" fmla="*/ 42 w 288"/>
                  <a:gd name="T9" fmla="*/ 16 h 828"/>
                  <a:gd name="T10" fmla="*/ 285 w 288"/>
                  <a:gd name="T11" fmla="*/ 800 h 828"/>
                  <a:gd name="T12" fmla="*/ 272 w 288"/>
                  <a:gd name="T13" fmla="*/ 825 h 828"/>
                </a:gdLst>
                <a:ahLst/>
                <a:cxnLst>
                  <a:cxn ang="0">
                    <a:pos x="T0" y="T1"/>
                  </a:cxn>
                  <a:cxn ang="0">
                    <a:pos x="T2" y="T3"/>
                  </a:cxn>
                  <a:cxn ang="0">
                    <a:pos x="T4" y="T5"/>
                  </a:cxn>
                  <a:cxn ang="0">
                    <a:pos x="T6" y="T7"/>
                  </a:cxn>
                  <a:cxn ang="0">
                    <a:pos x="T8" y="T9"/>
                  </a:cxn>
                  <a:cxn ang="0">
                    <a:pos x="T10" y="T11"/>
                  </a:cxn>
                  <a:cxn ang="0">
                    <a:pos x="T12" y="T13"/>
                  </a:cxn>
                </a:cxnLst>
                <a:rect l="0" t="0" r="r" b="b"/>
                <a:pathLst>
                  <a:path w="288" h="828">
                    <a:moveTo>
                      <a:pt x="272" y="825"/>
                    </a:moveTo>
                    <a:cubicBezTo>
                      <a:pt x="261" y="828"/>
                      <a:pt x="250" y="822"/>
                      <a:pt x="247" y="812"/>
                    </a:cubicBezTo>
                    <a:cubicBezTo>
                      <a:pt x="4" y="28"/>
                      <a:pt x="4" y="28"/>
                      <a:pt x="4" y="28"/>
                    </a:cubicBezTo>
                    <a:cubicBezTo>
                      <a:pt x="0" y="18"/>
                      <a:pt x="6" y="6"/>
                      <a:pt x="17" y="3"/>
                    </a:cubicBezTo>
                    <a:cubicBezTo>
                      <a:pt x="27" y="0"/>
                      <a:pt x="39" y="6"/>
                      <a:pt x="42" y="16"/>
                    </a:cubicBezTo>
                    <a:cubicBezTo>
                      <a:pt x="285" y="800"/>
                      <a:pt x="285" y="800"/>
                      <a:pt x="285" y="800"/>
                    </a:cubicBezTo>
                    <a:cubicBezTo>
                      <a:pt x="288" y="810"/>
                      <a:pt x="282" y="822"/>
                      <a:pt x="272" y="825"/>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80" name="PA-îSļîḍê"/>
              <p:cNvSpPr/>
              <p:nvPr>
                <p:custDataLst>
                  <p:tags r:id="rId12"/>
                </p:custDataLst>
              </p:nvPr>
            </p:nvSpPr>
            <p:spPr bwMode="auto">
              <a:xfrm>
                <a:off x="2940185" y="3809155"/>
                <a:ext cx="753421" cy="2167329"/>
              </a:xfrm>
              <a:custGeom>
                <a:avLst/>
                <a:gdLst>
                  <a:gd name="T0" fmla="*/ 16 w 288"/>
                  <a:gd name="T1" fmla="*/ 825 h 828"/>
                  <a:gd name="T2" fmla="*/ 42 w 288"/>
                  <a:gd name="T3" fmla="*/ 812 h 828"/>
                  <a:gd name="T4" fmla="*/ 285 w 288"/>
                  <a:gd name="T5" fmla="*/ 28 h 828"/>
                  <a:gd name="T6" fmla="*/ 271 w 288"/>
                  <a:gd name="T7" fmla="*/ 3 h 828"/>
                  <a:gd name="T8" fmla="*/ 246 w 288"/>
                  <a:gd name="T9" fmla="*/ 16 h 828"/>
                  <a:gd name="T10" fmla="*/ 3 w 288"/>
                  <a:gd name="T11" fmla="*/ 800 h 828"/>
                  <a:gd name="T12" fmla="*/ 16 w 288"/>
                  <a:gd name="T13" fmla="*/ 825 h 828"/>
                </a:gdLst>
                <a:ahLst/>
                <a:cxnLst>
                  <a:cxn ang="0">
                    <a:pos x="T0" y="T1"/>
                  </a:cxn>
                  <a:cxn ang="0">
                    <a:pos x="T2" y="T3"/>
                  </a:cxn>
                  <a:cxn ang="0">
                    <a:pos x="T4" y="T5"/>
                  </a:cxn>
                  <a:cxn ang="0">
                    <a:pos x="T6" y="T7"/>
                  </a:cxn>
                  <a:cxn ang="0">
                    <a:pos x="T8" y="T9"/>
                  </a:cxn>
                  <a:cxn ang="0">
                    <a:pos x="T10" y="T11"/>
                  </a:cxn>
                  <a:cxn ang="0">
                    <a:pos x="T12" y="T13"/>
                  </a:cxn>
                </a:cxnLst>
                <a:rect l="0" t="0" r="r" b="b"/>
                <a:pathLst>
                  <a:path w="288" h="828">
                    <a:moveTo>
                      <a:pt x="16" y="825"/>
                    </a:moveTo>
                    <a:cubicBezTo>
                      <a:pt x="27" y="828"/>
                      <a:pt x="38" y="822"/>
                      <a:pt x="42" y="812"/>
                    </a:cubicBezTo>
                    <a:cubicBezTo>
                      <a:pt x="285" y="28"/>
                      <a:pt x="285" y="28"/>
                      <a:pt x="285" y="28"/>
                    </a:cubicBezTo>
                    <a:cubicBezTo>
                      <a:pt x="288" y="18"/>
                      <a:pt x="282" y="6"/>
                      <a:pt x="271" y="3"/>
                    </a:cubicBezTo>
                    <a:cubicBezTo>
                      <a:pt x="261" y="0"/>
                      <a:pt x="250" y="6"/>
                      <a:pt x="246" y="16"/>
                    </a:cubicBezTo>
                    <a:cubicBezTo>
                      <a:pt x="3" y="800"/>
                      <a:pt x="3" y="800"/>
                      <a:pt x="3" y="800"/>
                    </a:cubicBezTo>
                    <a:cubicBezTo>
                      <a:pt x="0" y="810"/>
                      <a:pt x="6" y="822"/>
                      <a:pt x="16" y="825"/>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81" name="PA-í$1íḍé"/>
              <p:cNvSpPr/>
              <p:nvPr>
                <p:custDataLst>
                  <p:tags r:id="rId13"/>
                </p:custDataLst>
              </p:nvPr>
            </p:nvSpPr>
            <p:spPr bwMode="auto">
              <a:xfrm>
                <a:off x="2409140" y="2015771"/>
                <a:ext cx="3385414" cy="2324429"/>
              </a:xfrm>
              <a:prstGeom prst="rect">
                <a:avLst/>
              </a:prstGeom>
              <a:solidFill>
                <a:srgbClr val="FFFFFF"/>
              </a:solidFill>
              <a:ln w="9525">
                <a:solidFill>
                  <a:schemeClr val="bg1">
                    <a:lumMod val="95000"/>
                  </a:schemeClr>
                </a:solidFill>
                <a:miter lim="800000"/>
              </a:ln>
            </p:spPr>
            <p:txBody>
              <a:bodyPr vert="horz" wrap="square" lIns="91440" tIns="45720" rIns="91440" bIns="45720" numCol="1" anchor="t" anchorCtr="0" compatLnSpc="1">
                <a:noAutofit/>
              </a:bodyPr>
              <a:lstStyle/>
              <a:p>
                <a:endParaRPr lang="zh-CN" altLang="en-US"/>
              </a:p>
            </p:txBody>
          </p:sp>
          <p:sp>
            <p:nvSpPr>
              <p:cNvPr id="82" name="PA-iSlidè"/>
              <p:cNvSpPr/>
              <p:nvPr>
                <p:custDataLst>
                  <p:tags r:id="rId14"/>
                </p:custDataLst>
              </p:nvPr>
            </p:nvSpPr>
            <p:spPr bwMode="auto">
              <a:xfrm>
                <a:off x="2327270" y="1877478"/>
                <a:ext cx="3548047" cy="188079"/>
              </a:xfrm>
              <a:custGeom>
                <a:avLst/>
                <a:gdLst>
                  <a:gd name="T0" fmla="*/ 1356 w 1356"/>
                  <a:gd name="T1" fmla="*/ 36 h 72"/>
                  <a:gd name="T2" fmla="*/ 1297 w 1356"/>
                  <a:gd name="T3" fmla="*/ 72 h 72"/>
                  <a:gd name="T4" fmla="*/ 59 w 1356"/>
                  <a:gd name="T5" fmla="*/ 72 h 72"/>
                  <a:gd name="T6" fmla="*/ 0 w 1356"/>
                  <a:gd name="T7" fmla="*/ 36 h 72"/>
                  <a:gd name="T8" fmla="*/ 59 w 1356"/>
                  <a:gd name="T9" fmla="*/ 0 h 72"/>
                  <a:gd name="T10" fmla="*/ 1297 w 1356"/>
                  <a:gd name="T11" fmla="*/ 0 h 72"/>
                  <a:gd name="T12" fmla="*/ 1356 w 1356"/>
                  <a:gd name="T13" fmla="*/ 36 h 72"/>
                </a:gdLst>
                <a:ahLst/>
                <a:cxnLst>
                  <a:cxn ang="0">
                    <a:pos x="T0" y="T1"/>
                  </a:cxn>
                  <a:cxn ang="0">
                    <a:pos x="T2" y="T3"/>
                  </a:cxn>
                  <a:cxn ang="0">
                    <a:pos x="T4" y="T5"/>
                  </a:cxn>
                  <a:cxn ang="0">
                    <a:pos x="T6" y="T7"/>
                  </a:cxn>
                  <a:cxn ang="0">
                    <a:pos x="T8" y="T9"/>
                  </a:cxn>
                  <a:cxn ang="0">
                    <a:pos x="T10" y="T11"/>
                  </a:cxn>
                  <a:cxn ang="0">
                    <a:pos x="T12" y="T13"/>
                  </a:cxn>
                </a:cxnLst>
                <a:rect l="0" t="0" r="r" b="b"/>
                <a:pathLst>
                  <a:path w="1356" h="72">
                    <a:moveTo>
                      <a:pt x="1356" y="36"/>
                    </a:moveTo>
                    <a:cubicBezTo>
                      <a:pt x="1356" y="56"/>
                      <a:pt x="1329" y="72"/>
                      <a:pt x="1297" y="72"/>
                    </a:cubicBezTo>
                    <a:cubicBezTo>
                      <a:pt x="59" y="72"/>
                      <a:pt x="59" y="72"/>
                      <a:pt x="59" y="72"/>
                    </a:cubicBezTo>
                    <a:cubicBezTo>
                      <a:pt x="26" y="72"/>
                      <a:pt x="0" y="56"/>
                      <a:pt x="0" y="36"/>
                    </a:cubicBezTo>
                    <a:cubicBezTo>
                      <a:pt x="0" y="16"/>
                      <a:pt x="26" y="0"/>
                      <a:pt x="59" y="0"/>
                    </a:cubicBezTo>
                    <a:cubicBezTo>
                      <a:pt x="1297" y="0"/>
                      <a:pt x="1297" y="0"/>
                      <a:pt x="1297" y="0"/>
                    </a:cubicBezTo>
                    <a:cubicBezTo>
                      <a:pt x="1329" y="0"/>
                      <a:pt x="1356" y="16"/>
                      <a:pt x="1356" y="36"/>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83" name="PA-îṥḻíḑè"/>
              <p:cNvSpPr/>
              <p:nvPr>
                <p:custDataLst>
                  <p:tags r:id="rId15"/>
                </p:custDataLst>
              </p:nvPr>
            </p:nvSpPr>
            <p:spPr bwMode="auto">
              <a:xfrm>
                <a:off x="2327270" y="4274926"/>
                <a:ext cx="3548047" cy="217950"/>
              </a:xfrm>
              <a:custGeom>
                <a:avLst/>
                <a:gdLst>
                  <a:gd name="T0" fmla="*/ 1356 w 1356"/>
                  <a:gd name="T1" fmla="*/ 42 h 83"/>
                  <a:gd name="T2" fmla="*/ 1297 w 1356"/>
                  <a:gd name="T3" fmla="*/ 83 h 83"/>
                  <a:gd name="T4" fmla="*/ 59 w 1356"/>
                  <a:gd name="T5" fmla="*/ 83 h 83"/>
                  <a:gd name="T6" fmla="*/ 0 w 1356"/>
                  <a:gd name="T7" fmla="*/ 42 h 83"/>
                  <a:gd name="T8" fmla="*/ 59 w 1356"/>
                  <a:gd name="T9" fmla="*/ 0 h 83"/>
                  <a:gd name="T10" fmla="*/ 1297 w 1356"/>
                  <a:gd name="T11" fmla="*/ 0 h 83"/>
                  <a:gd name="T12" fmla="*/ 1356 w 1356"/>
                  <a:gd name="T13" fmla="*/ 42 h 83"/>
                </a:gdLst>
                <a:ahLst/>
                <a:cxnLst>
                  <a:cxn ang="0">
                    <a:pos x="T0" y="T1"/>
                  </a:cxn>
                  <a:cxn ang="0">
                    <a:pos x="T2" y="T3"/>
                  </a:cxn>
                  <a:cxn ang="0">
                    <a:pos x="T4" y="T5"/>
                  </a:cxn>
                  <a:cxn ang="0">
                    <a:pos x="T6" y="T7"/>
                  </a:cxn>
                  <a:cxn ang="0">
                    <a:pos x="T8" y="T9"/>
                  </a:cxn>
                  <a:cxn ang="0">
                    <a:pos x="T10" y="T11"/>
                  </a:cxn>
                  <a:cxn ang="0">
                    <a:pos x="T12" y="T13"/>
                  </a:cxn>
                </a:cxnLst>
                <a:rect l="0" t="0" r="r" b="b"/>
                <a:pathLst>
                  <a:path w="1356" h="83">
                    <a:moveTo>
                      <a:pt x="1356" y="42"/>
                    </a:moveTo>
                    <a:cubicBezTo>
                      <a:pt x="1356" y="65"/>
                      <a:pt x="1329" y="83"/>
                      <a:pt x="1297" y="83"/>
                    </a:cubicBezTo>
                    <a:cubicBezTo>
                      <a:pt x="59" y="83"/>
                      <a:pt x="59" y="83"/>
                      <a:pt x="59" y="83"/>
                    </a:cubicBezTo>
                    <a:cubicBezTo>
                      <a:pt x="26" y="83"/>
                      <a:pt x="0" y="65"/>
                      <a:pt x="0" y="42"/>
                    </a:cubicBezTo>
                    <a:cubicBezTo>
                      <a:pt x="0" y="18"/>
                      <a:pt x="26" y="0"/>
                      <a:pt x="59" y="0"/>
                    </a:cubicBezTo>
                    <a:cubicBezTo>
                      <a:pt x="1297" y="0"/>
                      <a:pt x="1297" y="0"/>
                      <a:pt x="1297" y="0"/>
                    </a:cubicBezTo>
                    <a:cubicBezTo>
                      <a:pt x="1329" y="0"/>
                      <a:pt x="1356" y="18"/>
                      <a:pt x="1356" y="4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84" name="PA-iṡļïďê"/>
              <p:cNvSpPr/>
              <p:nvPr>
                <p:custDataLst>
                  <p:tags r:id="rId16"/>
                </p:custDataLst>
              </p:nvPr>
            </p:nvSpPr>
            <p:spPr bwMode="auto">
              <a:xfrm>
                <a:off x="4012233" y="1780119"/>
                <a:ext cx="175909" cy="175909"/>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85" name="PA-íSlïḓe"/>
              <p:cNvSpPr/>
              <p:nvPr>
                <p:custDataLst>
                  <p:tags r:id="rId17"/>
                </p:custDataLst>
              </p:nvPr>
            </p:nvSpPr>
            <p:spPr bwMode="auto">
              <a:xfrm>
                <a:off x="4048742" y="5740832"/>
                <a:ext cx="105103" cy="277693"/>
              </a:xfrm>
              <a:custGeom>
                <a:avLst/>
                <a:gdLst>
                  <a:gd name="T0" fmla="*/ 20 w 40"/>
                  <a:gd name="T1" fmla="*/ 0 h 106"/>
                  <a:gd name="T2" fmla="*/ 0 w 40"/>
                  <a:gd name="T3" fmla="*/ 0 h 106"/>
                  <a:gd name="T4" fmla="*/ 0 w 40"/>
                  <a:gd name="T5" fmla="*/ 86 h 106"/>
                  <a:gd name="T6" fmla="*/ 20 w 40"/>
                  <a:gd name="T7" fmla="*/ 106 h 106"/>
                  <a:gd name="T8" fmla="*/ 40 w 40"/>
                  <a:gd name="T9" fmla="*/ 86 h 106"/>
                  <a:gd name="T10" fmla="*/ 40 w 40"/>
                  <a:gd name="T11" fmla="*/ 0 h 106"/>
                  <a:gd name="T12" fmla="*/ 20 w 40"/>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40" h="106">
                    <a:moveTo>
                      <a:pt x="20" y="0"/>
                    </a:moveTo>
                    <a:cubicBezTo>
                      <a:pt x="13" y="0"/>
                      <a:pt x="6" y="0"/>
                      <a:pt x="0" y="0"/>
                    </a:cubicBezTo>
                    <a:cubicBezTo>
                      <a:pt x="0" y="86"/>
                      <a:pt x="0" y="86"/>
                      <a:pt x="0" y="86"/>
                    </a:cubicBezTo>
                    <a:cubicBezTo>
                      <a:pt x="0" y="97"/>
                      <a:pt x="9" y="106"/>
                      <a:pt x="20" y="106"/>
                    </a:cubicBezTo>
                    <a:cubicBezTo>
                      <a:pt x="31" y="106"/>
                      <a:pt x="40" y="97"/>
                      <a:pt x="40" y="86"/>
                    </a:cubicBezTo>
                    <a:cubicBezTo>
                      <a:pt x="40" y="0"/>
                      <a:pt x="40" y="0"/>
                      <a:pt x="40" y="0"/>
                    </a:cubicBezTo>
                    <a:cubicBezTo>
                      <a:pt x="33" y="0"/>
                      <a:pt x="27" y="0"/>
                      <a:pt x="20" y="0"/>
                    </a:cubicBezTo>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86" name="PA-ïşľiḋe"/>
              <p:cNvSpPr/>
              <p:nvPr>
                <p:custDataLst>
                  <p:tags r:id="rId18"/>
                </p:custDataLst>
              </p:nvPr>
            </p:nvSpPr>
            <p:spPr bwMode="auto">
              <a:xfrm>
                <a:off x="5124109" y="5778447"/>
                <a:ext cx="157101" cy="193611"/>
              </a:xfrm>
              <a:custGeom>
                <a:avLst/>
                <a:gdLst>
                  <a:gd name="T0" fmla="*/ 0 w 60"/>
                  <a:gd name="T1" fmla="*/ 0 h 74"/>
                  <a:gd name="T2" fmla="*/ 19 w 60"/>
                  <a:gd name="T3" fmla="*/ 60 h 74"/>
                  <a:gd name="T4" fmla="*/ 38 w 60"/>
                  <a:gd name="T5" fmla="*/ 74 h 74"/>
                  <a:gd name="T6" fmla="*/ 44 w 60"/>
                  <a:gd name="T7" fmla="*/ 73 h 74"/>
                  <a:gd name="T8" fmla="*/ 57 w 60"/>
                  <a:gd name="T9" fmla="*/ 48 h 74"/>
                  <a:gd name="T10" fmla="*/ 43 w 60"/>
                  <a:gd name="T11" fmla="*/ 3 h 74"/>
                  <a:gd name="T12" fmla="*/ 0 w 60"/>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60" h="74">
                    <a:moveTo>
                      <a:pt x="0" y="0"/>
                    </a:moveTo>
                    <a:cubicBezTo>
                      <a:pt x="19" y="60"/>
                      <a:pt x="19" y="60"/>
                      <a:pt x="19" y="60"/>
                    </a:cubicBezTo>
                    <a:cubicBezTo>
                      <a:pt x="21" y="68"/>
                      <a:pt x="29" y="74"/>
                      <a:pt x="38" y="74"/>
                    </a:cubicBezTo>
                    <a:cubicBezTo>
                      <a:pt x="40" y="74"/>
                      <a:pt x="42" y="74"/>
                      <a:pt x="44" y="73"/>
                    </a:cubicBezTo>
                    <a:cubicBezTo>
                      <a:pt x="54" y="70"/>
                      <a:pt x="60" y="58"/>
                      <a:pt x="57" y="48"/>
                    </a:cubicBezTo>
                    <a:cubicBezTo>
                      <a:pt x="43" y="3"/>
                      <a:pt x="43" y="3"/>
                      <a:pt x="43" y="3"/>
                    </a:cubicBezTo>
                    <a:cubicBezTo>
                      <a:pt x="29" y="2"/>
                      <a:pt x="15" y="1"/>
                      <a:pt x="0" y="0"/>
                    </a:cubicBezTo>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87" name="PA-ïṣḷîḍê"/>
              <p:cNvSpPr/>
              <p:nvPr>
                <p:custDataLst>
                  <p:tags r:id="rId19"/>
                </p:custDataLst>
              </p:nvPr>
            </p:nvSpPr>
            <p:spPr bwMode="auto">
              <a:xfrm>
                <a:off x="2940185" y="5775129"/>
                <a:ext cx="157101" cy="196929"/>
              </a:xfrm>
              <a:custGeom>
                <a:avLst/>
                <a:gdLst>
                  <a:gd name="T0" fmla="*/ 60 w 60"/>
                  <a:gd name="T1" fmla="*/ 0 h 75"/>
                  <a:gd name="T2" fmla="*/ 17 w 60"/>
                  <a:gd name="T3" fmla="*/ 4 h 75"/>
                  <a:gd name="T4" fmla="*/ 3 w 60"/>
                  <a:gd name="T5" fmla="*/ 49 h 75"/>
                  <a:gd name="T6" fmla="*/ 16 w 60"/>
                  <a:gd name="T7" fmla="*/ 74 h 75"/>
                  <a:gd name="T8" fmla="*/ 22 w 60"/>
                  <a:gd name="T9" fmla="*/ 75 h 75"/>
                  <a:gd name="T10" fmla="*/ 42 w 60"/>
                  <a:gd name="T11" fmla="*/ 61 h 75"/>
                  <a:gd name="T12" fmla="*/ 60 w 60"/>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60" h="75">
                    <a:moveTo>
                      <a:pt x="60" y="0"/>
                    </a:moveTo>
                    <a:cubicBezTo>
                      <a:pt x="46" y="1"/>
                      <a:pt x="31" y="2"/>
                      <a:pt x="17" y="4"/>
                    </a:cubicBezTo>
                    <a:cubicBezTo>
                      <a:pt x="3" y="49"/>
                      <a:pt x="3" y="49"/>
                      <a:pt x="3" y="49"/>
                    </a:cubicBezTo>
                    <a:cubicBezTo>
                      <a:pt x="0" y="59"/>
                      <a:pt x="6" y="71"/>
                      <a:pt x="16" y="74"/>
                    </a:cubicBezTo>
                    <a:cubicBezTo>
                      <a:pt x="18" y="75"/>
                      <a:pt x="20" y="75"/>
                      <a:pt x="22" y="75"/>
                    </a:cubicBezTo>
                    <a:cubicBezTo>
                      <a:pt x="31" y="75"/>
                      <a:pt x="39" y="69"/>
                      <a:pt x="42" y="61"/>
                    </a:cubicBezTo>
                    <a:cubicBezTo>
                      <a:pt x="60" y="0"/>
                      <a:pt x="60" y="0"/>
                      <a:pt x="60" y="0"/>
                    </a:cubicBezTo>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grpSp>
        <p:grpSp>
          <p:nvGrpSpPr>
            <p:cNvPr id="88" name="islíďé"/>
            <p:cNvGrpSpPr/>
            <p:nvPr/>
          </p:nvGrpSpPr>
          <p:grpSpPr>
            <a:xfrm>
              <a:off x="1016000" y="1761763"/>
              <a:ext cx="1286797" cy="2771075"/>
              <a:chOff x="4178322" y="3153106"/>
              <a:chExt cx="1559976" cy="3359345"/>
            </a:xfrm>
            <a:solidFill>
              <a:schemeClr val="accent1"/>
            </a:solidFill>
          </p:grpSpPr>
          <p:sp>
            <p:nvSpPr>
              <p:cNvPr id="357" name="PA-íSļiďe"/>
              <p:cNvSpPr/>
              <p:nvPr>
                <p:custDataLst>
                  <p:tags r:id="rId20"/>
                </p:custDataLst>
              </p:nvPr>
            </p:nvSpPr>
            <p:spPr>
              <a:xfrm>
                <a:off x="4466003" y="6436347"/>
                <a:ext cx="1157001" cy="76104"/>
              </a:xfrm>
              <a:custGeom>
                <a:avLst/>
                <a:gdLst>
                  <a:gd name="connsiteX0" fmla="*/ 0 w 1157001"/>
                  <a:gd name="connsiteY0" fmla="*/ 0 h 76104"/>
                  <a:gd name="connsiteX1" fmla="*/ 0 w 1157001"/>
                  <a:gd name="connsiteY1" fmla="*/ 76105 h 76104"/>
                  <a:gd name="connsiteX2" fmla="*/ 1157002 w 1157001"/>
                  <a:gd name="connsiteY2" fmla="*/ 76105 h 76104"/>
                  <a:gd name="connsiteX3" fmla="*/ 1156049 w 1157001"/>
                  <a:gd name="connsiteY3" fmla="*/ 0 h 76104"/>
                </a:gdLst>
                <a:ahLst/>
                <a:cxnLst>
                  <a:cxn ang="0">
                    <a:pos x="connsiteX0" y="connsiteY0"/>
                  </a:cxn>
                  <a:cxn ang="0">
                    <a:pos x="connsiteX1" y="connsiteY1"/>
                  </a:cxn>
                  <a:cxn ang="0">
                    <a:pos x="connsiteX2" y="connsiteY2"/>
                  </a:cxn>
                  <a:cxn ang="0">
                    <a:pos x="connsiteX3" y="connsiteY3"/>
                  </a:cxn>
                </a:cxnLst>
                <a:rect l="l" t="t" r="r" b="b"/>
                <a:pathLst>
                  <a:path w="1157001" h="76104">
                    <a:moveTo>
                      <a:pt x="0" y="0"/>
                    </a:moveTo>
                    <a:lnTo>
                      <a:pt x="0" y="76105"/>
                    </a:lnTo>
                    <a:lnTo>
                      <a:pt x="1157002" y="76105"/>
                    </a:lnTo>
                    <a:lnTo>
                      <a:pt x="1156049" y="0"/>
                    </a:lnTo>
                    <a:close/>
                  </a:path>
                </a:pathLst>
              </a:custGeom>
              <a:solidFill>
                <a:srgbClr val="456DC7"/>
              </a:solidFill>
              <a:ln w="9525" cap="flat">
                <a:noFill/>
                <a:prstDash val="solid"/>
                <a:miter/>
              </a:ln>
            </p:spPr>
            <p:txBody>
              <a:bodyPr wrap="square" rtlCol="0" anchor="ctr">
                <a:noAutofit/>
              </a:bodyPr>
              <a:lstStyle/>
              <a:p>
                <a:endParaRPr lang="zh-CN" altLang="en-US"/>
              </a:p>
            </p:txBody>
          </p:sp>
          <p:sp>
            <p:nvSpPr>
              <p:cNvPr id="358" name="PA-íṡľíḑê"/>
              <p:cNvSpPr/>
              <p:nvPr>
                <p:custDataLst>
                  <p:tags r:id="rId21"/>
                </p:custDataLst>
              </p:nvPr>
            </p:nvSpPr>
            <p:spPr>
              <a:xfrm>
                <a:off x="4190159" y="4043777"/>
                <a:ext cx="719804" cy="896287"/>
              </a:xfrm>
              <a:custGeom>
                <a:avLst/>
                <a:gdLst>
                  <a:gd name="connsiteX0" fmla="*/ 0 w 719804"/>
                  <a:gd name="connsiteY0" fmla="*/ 782083 h 896287"/>
                  <a:gd name="connsiteX1" fmla="*/ 18574 w 719804"/>
                  <a:gd name="connsiteY1" fmla="*/ 785702 h 896287"/>
                  <a:gd name="connsiteX2" fmla="*/ 408622 w 719804"/>
                  <a:gd name="connsiteY2" fmla="*/ 861140 h 896287"/>
                  <a:gd name="connsiteX3" fmla="*/ 590169 w 719804"/>
                  <a:gd name="connsiteY3" fmla="*/ 896288 h 896287"/>
                  <a:gd name="connsiteX4" fmla="*/ 719804 w 719804"/>
                  <a:gd name="connsiteY4" fmla="*/ 366 h 896287"/>
                  <a:gd name="connsiteX5" fmla="*/ 0 w 719804"/>
                  <a:gd name="connsiteY5" fmla="*/ 782083 h 89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9804" h="896287">
                    <a:moveTo>
                      <a:pt x="0" y="782083"/>
                    </a:moveTo>
                    <a:lnTo>
                      <a:pt x="18574" y="785702"/>
                    </a:lnTo>
                    <a:lnTo>
                      <a:pt x="408622" y="861140"/>
                    </a:lnTo>
                    <a:lnTo>
                      <a:pt x="590169" y="896288"/>
                    </a:lnTo>
                    <a:lnTo>
                      <a:pt x="719804" y="366"/>
                    </a:lnTo>
                    <a:cubicBezTo>
                      <a:pt x="719804" y="271"/>
                      <a:pt x="55054" y="-40972"/>
                      <a:pt x="0" y="782083"/>
                    </a:cubicBezTo>
                    <a:close/>
                  </a:path>
                </a:pathLst>
              </a:custGeom>
              <a:solidFill>
                <a:schemeClr val="accent3"/>
              </a:solidFill>
              <a:ln w="9525" cap="flat">
                <a:noFill/>
                <a:prstDash val="solid"/>
                <a:miter/>
              </a:ln>
            </p:spPr>
            <p:txBody>
              <a:bodyPr wrap="square" rtlCol="0" anchor="ctr">
                <a:noAutofit/>
              </a:bodyPr>
              <a:lstStyle/>
              <a:p>
                <a:endParaRPr lang="zh-CN" altLang="en-US"/>
              </a:p>
            </p:txBody>
          </p:sp>
          <p:sp>
            <p:nvSpPr>
              <p:cNvPr id="359" name="PA-iṩliďè"/>
              <p:cNvSpPr/>
              <p:nvPr>
                <p:custDataLst>
                  <p:tags r:id="rId22"/>
                </p:custDataLst>
              </p:nvPr>
            </p:nvSpPr>
            <p:spPr>
              <a:xfrm>
                <a:off x="4439333" y="4029665"/>
                <a:ext cx="1205770" cy="2434970"/>
              </a:xfrm>
              <a:custGeom>
                <a:avLst/>
                <a:gdLst>
                  <a:gd name="connsiteX0" fmla="*/ 0 w 1205770"/>
                  <a:gd name="connsiteY0" fmla="*/ 2434971 h 2434970"/>
                  <a:gd name="connsiteX1" fmla="*/ 121920 w 1205770"/>
                  <a:gd name="connsiteY1" fmla="*/ 170783 h 2434970"/>
                  <a:gd name="connsiteX2" fmla="*/ 649796 w 1205770"/>
                  <a:gd name="connsiteY2" fmla="*/ 0 h 2434970"/>
                  <a:gd name="connsiteX3" fmla="*/ 1149954 w 1205770"/>
                  <a:gd name="connsiteY3" fmla="*/ 605123 h 2434970"/>
                  <a:gd name="connsiteX4" fmla="*/ 1205770 w 1205770"/>
                  <a:gd name="connsiteY4" fmla="*/ 2434876 h 2434970"/>
                  <a:gd name="connsiteX5" fmla="*/ 0 w 1205770"/>
                  <a:gd name="connsiteY5" fmla="*/ 2434876 h 243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5770" h="2434970">
                    <a:moveTo>
                      <a:pt x="0" y="2434971"/>
                    </a:moveTo>
                    <a:lnTo>
                      <a:pt x="121920" y="170783"/>
                    </a:lnTo>
                    <a:cubicBezTo>
                      <a:pt x="121920" y="170783"/>
                      <a:pt x="275368" y="0"/>
                      <a:pt x="649796" y="0"/>
                    </a:cubicBezTo>
                    <a:cubicBezTo>
                      <a:pt x="1024224" y="0"/>
                      <a:pt x="1149954" y="292799"/>
                      <a:pt x="1149954" y="605123"/>
                    </a:cubicBezTo>
                    <a:cubicBezTo>
                      <a:pt x="1149954" y="917448"/>
                      <a:pt x="1205770" y="2434876"/>
                      <a:pt x="1205770" y="2434876"/>
                    </a:cubicBezTo>
                    <a:lnTo>
                      <a:pt x="0" y="2434876"/>
                    </a:lnTo>
                    <a:close/>
                  </a:path>
                </a:pathLst>
              </a:custGeom>
              <a:solidFill>
                <a:schemeClr val="accent3"/>
              </a:solidFill>
              <a:ln w="9525" cap="flat">
                <a:noFill/>
                <a:prstDash val="solid"/>
                <a:miter/>
              </a:ln>
            </p:spPr>
            <p:txBody>
              <a:bodyPr wrap="square" rtlCol="0" anchor="ctr">
                <a:noAutofit/>
              </a:bodyPr>
              <a:lstStyle/>
              <a:p>
                <a:endParaRPr lang="zh-CN" altLang="en-US"/>
              </a:p>
            </p:txBody>
          </p:sp>
          <p:grpSp>
            <p:nvGrpSpPr>
              <p:cNvPr id="360" name="iślíḓê"/>
              <p:cNvGrpSpPr/>
              <p:nvPr/>
            </p:nvGrpSpPr>
            <p:grpSpPr>
              <a:xfrm>
                <a:off x="4754992" y="3998900"/>
                <a:ext cx="444341" cy="867441"/>
                <a:chOff x="4754992" y="3998900"/>
                <a:chExt cx="444341" cy="867441"/>
              </a:xfrm>
              <a:solidFill>
                <a:schemeClr val="accent1"/>
              </a:solidFill>
            </p:grpSpPr>
            <p:sp>
              <p:nvSpPr>
                <p:cNvPr id="387" name="PA-i$lide"/>
                <p:cNvSpPr/>
                <p:nvPr>
                  <p:custDataLst>
                    <p:tags r:id="rId23"/>
                  </p:custDataLst>
                </p:nvPr>
              </p:nvSpPr>
              <p:spPr>
                <a:xfrm>
                  <a:off x="4754992" y="3998900"/>
                  <a:ext cx="444341" cy="699134"/>
                </a:xfrm>
                <a:custGeom>
                  <a:avLst/>
                  <a:gdLst>
                    <a:gd name="connsiteX0" fmla="*/ 220980 w 444341"/>
                    <a:gd name="connsiteY0" fmla="*/ 0 h 699134"/>
                    <a:gd name="connsiteX1" fmla="*/ 220980 w 444341"/>
                    <a:gd name="connsiteY1" fmla="*/ 0 h 699134"/>
                    <a:gd name="connsiteX2" fmla="*/ 0 w 444341"/>
                    <a:gd name="connsiteY2" fmla="*/ 201549 h 699134"/>
                    <a:gd name="connsiteX3" fmla="*/ 223361 w 444341"/>
                    <a:gd name="connsiteY3" fmla="*/ 699135 h 699134"/>
                    <a:gd name="connsiteX4" fmla="*/ 444341 w 444341"/>
                    <a:gd name="connsiteY4" fmla="*/ 201549 h 699134"/>
                    <a:gd name="connsiteX5" fmla="*/ 220980 w 444341"/>
                    <a:gd name="connsiteY5" fmla="*/ 0 h 69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341" h="699134">
                      <a:moveTo>
                        <a:pt x="220980" y="0"/>
                      </a:moveTo>
                      <a:lnTo>
                        <a:pt x="220980" y="0"/>
                      </a:lnTo>
                      <a:cubicBezTo>
                        <a:pt x="197739" y="952"/>
                        <a:pt x="0" y="14383"/>
                        <a:pt x="0" y="201549"/>
                      </a:cubicBezTo>
                      <a:cubicBezTo>
                        <a:pt x="0" y="388525"/>
                        <a:pt x="199739" y="671798"/>
                        <a:pt x="223361" y="699135"/>
                      </a:cubicBezTo>
                      <a:cubicBezTo>
                        <a:pt x="247079" y="671893"/>
                        <a:pt x="444341" y="388525"/>
                        <a:pt x="444341" y="201549"/>
                      </a:cubicBezTo>
                      <a:cubicBezTo>
                        <a:pt x="444341" y="14383"/>
                        <a:pt x="244221" y="952"/>
                        <a:pt x="220980" y="0"/>
                      </a:cubicBezTo>
                      <a:close/>
                    </a:path>
                  </a:pathLst>
                </a:custGeom>
                <a:noFill/>
                <a:ln w="5911" cap="flat">
                  <a:solidFill>
                    <a:srgbClr val="262739"/>
                  </a:solidFill>
                  <a:prstDash val="solid"/>
                  <a:miter/>
                </a:ln>
              </p:spPr>
              <p:txBody>
                <a:bodyPr wrap="square" rtlCol="0" anchor="ctr">
                  <a:noAutofit/>
                </a:bodyPr>
                <a:lstStyle/>
                <a:p>
                  <a:endParaRPr lang="zh-CN" altLang="en-US"/>
                </a:p>
              </p:txBody>
            </p:sp>
            <p:sp>
              <p:nvSpPr>
                <p:cNvPr id="388" name="PA-iṩlïḍê"/>
                <p:cNvSpPr/>
                <p:nvPr>
                  <p:custDataLst>
                    <p:tags r:id="rId24"/>
                  </p:custDataLst>
                </p:nvPr>
              </p:nvSpPr>
              <p:spPr>
                <a:xfrm>
                  <a:off x="4853480" y="4718323"/>
                  <a:ext cx="247364" cy="148018"/>
                </a:xfrm>
                <a:custGeom>
                  <a:avLst/>
                  <a:gdLst>
                    <a:gd name="connsiteX0" fmla="*/ 0 w 247364"/>
                    <a:gd name="connsiteY0" fmla="*/ 0 h 148018"/>
                    <a:gd name="connsiteX1" fmla="*/ 247364 w 247364"/>
                    <a:gd name="connsiteY1" fmla="*/ 0 h 148018"/>
                    <a:gd name="connsiteX2" fmla="*/ 247364 w 247364"/>
                    <a:gd name="connsiteY2" fmla="*/ 148018 h 148018"/>
                    <a:gd name="connsiteX3" fmla="*/ 0 w 247364"/>
                    <a:gd name="connsiteY3" fmla="*/ 148018 h 148018"/>
                  </a:gdLst>
                  <a:ahLst/>
                  <a:cxnLst>
                    <a:cxn ang="0">
                      <a:pos x="connsiteX0" y="connsiteY0"/>
                    </a:cxn>
                    <a:cxn ang="0">
                      <a:pos x="connsiteX1" y="connsiteY1"/>
                    </a:cxn>
                    <a:cxn ang="0">
                      <a:pos x="connsiteX2" y="connsiteY2"/>
                    </a:cxn>
                    <a:cxn ang="0">
                      <a:pos x="connsiteX3" y="connsiteY3"/>
                    </a:cxn>
                  </a:cxnLst>
                  <a:rect l="l" t="t" r="r" b="b"/>
                  <a:pathLst>
                    <a:path w="247364" h="148018">
                      <a:moveTo>
                        <a:pt x="0" y="0"/>
                      </a:moveTo>
                      <a:lnTo>
                        <a:pt x="247364" y="0"/>
                      </a:lnTo>
                      <a:lnTo>
                        <a:pt x="247364" y="148018"/>
                      </a:lnTo>
                      <a:lnTo>
                        <a:pt x="0" y="148018"/>
                      </a:lnTo>
                      <a:close/>
                    </a:path>
                  </a:pathLst>
                </a:custGeom>
                <a:solidFill>
                  <a:srgbClr val="FFFFFF"/>
                </a:solidFill>
                <a:ln w="9525" cap="flat">
                  <a:noFill/>
                  <a:prstDash val="solid"/>
                  <a:miter/>
                </a:ln>
              </p:spPr>
              <p:txBody>
                <a:bodyPr wrap="square" rtlCol="0" anchor="ctr">
                  <a:noAutofit/>
                </a:bodyPr>
                <a:lstStyle/>
                <a:p>
                  <a:endParaRPr lang="zh-CN" altLang="en-US"/>
                </a:p>
              </p:txBody>
            </p:sp>
            <p:sp>
              <p:nvSpPr>
                <p:cNvPr id="389" name="PA-îṩ1îḍê"/>
                <p:cNvSpPr/>
                <p:nvPr>
                  <p:custDataLst>
                    <p:tags r:id="rId25"/>
                  </p:custDataLst>
                </p:nvPr>
              </p:nvSpPr>
              <p:spPr>
                <a:xfrm>
                  <a:off x="4978353" y="4698035"/>
                  <a:ext cx="9525" cy="40481"/>
                </a:xfrm>
                <a:custGeom>
                  <a:avLst/>
                  <a:gdLst>
                    <a:gd name="connsiteX0" fmla="*/ 0 w 9525"/>
                    <a:gd name="connsiteY0" fmla="*/ 0 h 40481"/>
                    <a:gd name="connsiteX1" fmla="*/ 0 w 9525"/>
                    <a:gd name="connsiteY1" fmla="*/ 40481 h 40481"/>
                  </a:gdLst>
                  <a:ahLst/>
                  <a:cxnLst>
                    <a:cxn ang="0">
                      <a:pos x="connsiteX0" y="connsiteY0"/>
                    </a:cxn>
                    <a:cxn ang="0">
                      <a:pos x="connsiteX1" y="connsiteY1"/>
                    </a:cxn>
                  </a:cxnLst>
                  <a:rect l="l" t="t" r="r" b="b"/>
                  <a:pathLst>
                    <a:path w="9525" h="40481">
                      <a:moveTo>
                        <a:pt x="0" y="0"/>
                      </a:moveTo>
                      <a:lnTo>
                        <a:pt x="0" y="40481"/>
                      </a:lnTo>
                    </a:path>
                  </a:pathLst>
                </a:custGeom>
                <a:ln w="5911" cap="flat">
                  <a:solidFill>
                    <a:srgbClr val="262739"/>
                  </a:solidFill>
                  <a:prstDash val="solid"/>
                  <a:miter/>
                </a:ln>
              </p:spPr>
              <p:txBody>
                <a:bodyPr wrap="square" rtlCol="0" anchor="ctr">
                  <a:noAutofit/>
                </a:bodyPr>
                <a:lstStyle/>
                <a:p>
                  <a:endParaRPr lang="zh-CN" altLang="en-US"/>
                </a:p>
              </p:txBody>
            </p:sp>
            <p:sp>
              <p:nvSpPr>
                <p:cNvPr id="390" name="PA-iṩlíḑè"/>
                <p:cNvSpPr/>
                <p:nvPr>
                  <p:custDataLst>
                    <p:tags r:id="rId26"/>
                  </p:custDataLst>
                </p:nvPr>
              </p:nvSpPr>
              <p:spPr>
                <a:xfrm>
                  <a:off x="4880912" y="4757471"/>
                  <a:ext cx="56197" cy="56197"/>
                </a:xfrm>
                <a:custGeom>
                  <a:avLst/>
                  <a:gdLst>
                    <a:gd name="connsiteX0" fmla="*/ 0 w 56197"/>
                    <a:gd name="connsiteY0" fmla="*/ 0 h 56197"/>
                    <a:gd name="connsiteX1" fmla="*/ 56197 w 56197"/>
                    <a:gd name="connsiteY1" fmla="*/ 0 h 56197"/>
                    <a:gd name="connsiteX2" fmla="*/ 56197 w 56197"/>
                    <a:gd name="connsiteY2" fmla="*/ 56197 h 56197"/>
                    <a:gd name="connsiteX3" fmla="*/ 0 w 56197"/>
                    <a:gd name="connsiteY3" fmla="*/ 56197 h 56197"/>
                  </a:gdLst>
                  <a:ahLst/>
                  <a:cxnLst>
                    <a:cxn ang="0">
                      <a:pos x="connsiteX0" y="connsiteY0"/>
                    </a:cxn>
                    <a:cxn ang="0">
                      <a:pos x="connsiteX1" y="connsiteY1"/>
                    </a:cxn>
                    <a:cxn ang="0">
                      <a:pos x="connsiteX2" y="connsiteY2"/>
                    </a:cxn>
                    <a:cxn ang="0">
                      <a:pos x="connsiteX3" y="connsiteY3"/>
                    </a:cxn>
                  </a:cxnLst>
                  <a:rect l="l" t="t" r="r" b="b"/>
                  <a:pathLst>
                    <a:path w="56197" h="56197">
                      <a:moveTo>
                        <a:pt x="0" y="0"/>
                      </a:moveTo>
                      <a:lnTo>
                        <a:pt x="56197" y="0"/>
                      </a:lnTo>
                      <a:lnTo>
                        <a:pt x="56197" y="56197"/>
                      </a:lnTo>
                      <a:lnTo>
                        <a:pt x="0" y="56197"/>
                      </a:lnTo>
                      <a:close/>
                    </a:path>
                  </a:pathLst>
                </a:custGeom>
                <a:solidFill>
                  <a:srgbClr val="FCDFD7"/>
                </a:solidFill>
                <a:ln w="9525" cap="flat">
                  <a:noFill/>
                  <a:prstDash val="solid"/>
                  <a:miter/>
                </a:ln>
              </p:spPr>
              <p:txBody>
                <a:bodyPr wrap="square" rtlCol="0" anchor="ctr">
                  <a:noAutofit/>
                </a:bodyPr>
                <a:lstStyle/>
                <a:p>
                  <a:endParaRPr lang="zh-CN" altLang="en-US"/>
                </a:p>
              </p:txBody>
            </p:sp>
            <p:sp>
              <p:nvSpPr>
                <p:cNvPr id="391" name="PA-îṣľíďê"/>
                <p:cNvSpPr/>
                <p:nvPr>
                  <p:custDataLst>
                    <p:tags r:id="rId27"/>
                  </p:custDataLst>
                </p:nvPr>
              </p:nvSpPr>
              <p:spPr>
                <a:xfrm>
                  <a:off x="4965590" y="4757471"/>
                  <a:ext cx="116395" cy="9144"/>
                </a:xfrm>
                <a:custGeom>
                  <a:avLst/>
                  <a:gdLst>
                    <a:gd name="connsiteX0" fmla="*/ 0 w 116395"/>
                    <a:gd name="connsiteY0" fmla="*/ 0 h 9144"/>
                    <a:gd name="connsiteX1" fmla="*/ 116395 w 116395"/>
                    <a:gd name="connsiteY1" fmla="*/ 0 h 9144"/>
                    <a:gd name="connsiteX2" fmla="*/ 116395 w 116395"/>
                    <a:gd name="connsiteY2" fmla="*/ 9144 h 9144"/>
                    <a:gd name="connsiteX3" fmla="*/ 0 w 116395"/>
                    <a:gd name="connsiteY3" fmla="*/ 9144 h 9144"/>
                  </a:gdLst>
                  <a:ahLst/>
                  <a:cxnLst>
                    <a:cxn ang="0">
                      <a:pos x="connsiteX0" y="connsiteY0"/>
                    </a:cxn>
                    <a:cxn ang="0">
                      <a:pos x="connsiteX1" y="connsiteY1"/>
                    </a:cxn>
                    <a:cxn ang="0">
                      <a:pos x="connsiteX2" y="connsiteY2"/>
                    </a:cxn>
                    <a:cxn ang="0">
                      <a:pos x="connsiteX3" y="connsiteY3"/>
                    </a:cxn>
                  </a:cxnLst>
                  <a:rect l="l" t="t" r="r" b="b"/>
                  <a:pathLst>
                    <a:path w="116395" h="9144">
                      <a:moveTo>
                        <a:pt x="0" y="0"/>
                      </a:moveTo>
                      <a:lnTo>
                        <a:pt x="116395" y="0"/>
                      </a:lnTo>
                      <a:lnTo>
                        <a:pt x="116395" y="9144"/>
                      </a:lnTo>
                      <a:lnTo>
                        <a:pt x="0" y="9144"/>
                      </a:lnTo>
                      <a:close/>
                    </a:path>
                  </a:pathLst>
                </a:custGeom>
                <a:solidFill>
                  <a:srgbClr val="FEF4F2"/>
                </a:solidFill>
                <a:ln w="9525" cap="flat">
                  <a:noFill/>
                  <a:prstDash val="solid"/>
                  <a:miter/>
                </a:ln>
              </p:spPr>
              <p:txBody>
                <a:bodyPr wrap="square" rtlCol="0" anchor="ctr">
                  <a:noAutofit/>
                </a:bodyPr>
                <a:lstStyle/>
                <a:p>
                  <a:endParaRPr lang="zh-CN" altLang="en-US"/>
                </a:p>
              </p:txBody>
            </p:sp>
            <p:sp>
              <p:nvSpPr>
                <p:cNvPr id="392" name="PA-ïṣļíḍe"/>
                <p:cNvSpPr/>
                <p:nvPr>
                  <p:custDataLst>
                    <p:tags r:id="rId28"/>
                  </p:custDataLst>
                </p:nvPr>
              </p:nvSpPr>
              <p:spPr>
                <a:xfrm>
                  <a:off x="4965590" y="4780998"/>
                  <a:ext cx="116395" cy="9144"/>
                </a:xfrm>
                <a:custGeom>
                  <a:avLst/>
                  <a:gdLst>
                    <a:gd name="connsiteX0" fmla="*/ 0 w 116395"/>
                    <a:gd name="connsiteY0" fmla="*/ 0 h 9144"/>
                    <a:gd name="connsiteX1" fmla="*/ 116395 w 116395"/>
                    <a:gd name="connsiteY1" fmla="*/ 0 h 9144"/>
                    <a:gd name="connsiteX2" fmla="*/ 116395 w 116395"/>
                    <a:gd name="connsiteY2" fmla="*/ 9144 h 9144"/>
                    <a:gd name="connsiteX3" fmla="*/ 0 w 116395"/>
                    <a:gd name="connsiteY3" fmla="*/ 9144 h 9144"/>
                  </a:gdLst>
                  <a:ahLst/>
                  <a:cxnLst>
                    <a:cxn ang="0">
                      <a:pos x="connsiteX0" y="connsiteY0"/>
                    </a:cxn>
                    <a:cxn ang="0">
                      <a:pos x="connsiteX1" y="connsiteY1"/>
                    </a:cxn>
                    <a:cxn ang="0">
                      <a:pos x="connsiteX2" y="connsiteY2"/>
                    </a:cxn>
                    <a:cxn ang="0">
                      <a:pos x="connsiteX3" y="connsiteY3"/>
                    </a:cxn>
                  </a:cxnLst>
                  <a:rect l="l" t="t" r="r" b="b"/>
                  <a:pathLst>
                    <a:path w="116395" h="9144">
                      <a:moveTo>
                        <a:pt x="0" y="0"/>
                      </a:moveTo>
                      <a:lnTo>
                        <a:pt x="116395" y="0"/>
                      </a:lnTo>
                      <a:lnTo>
                        <a:pt x="116395" y="9144"/>
                      </a:lnTo>
                      <a:lnTo>
                        <a:pt x="0" y="9144"/>
                      </a:lnTo>
                      <a:close/>
                    </a:path>
                  </a:pathLst>
                </a:custGeom>
                <a:solidFill>
                  <a:srgbClr val="FEF4F2"/>
                </a:solidFill>
                <a:ln w="9525" cap="flat">
                  <a:noFill/>
                  <a:prstDash val="solid"/>
                  <a:miter/>
                </a:ln>
              </p:spPr>
              <p:txBody>
                <a:bodyPr wrap="square" rtlCol="0" anchor="ctr">
                  <a:noAutofit/>
                </a:bodyPr>
                <a:lstStyle/>
                <a:p>
                  <a:endParaRPr lang="zh-CN" altLang="en-US"/>
                </a:p>
              </p:txBody>
            </p:sp>
            <p:sp>
              <p:nvSpPr>
                <p:cNvPr id="393" name="PA-î$ḻîďè"/>
                <p:cNvSpPr/>
                <p:nvPr>
                  <p:custDataLst>
                    <p:tags r:id="rId29"/>
                  </p:custDataLst>
                </p:nvPr>
              </p:nvSpPr>
              <p:spPr>
                <a:xfrm>
                  <a:off x="4965590" y="4804429"/>
                  <a:ext cx="116395" cy="9144"/>
                </a:xfrm>
                <a:custGeom>
                  <a:avLst/>
                  <a:gdLst>
                    <a:gd name="connsiteX0" fmla="*/ 0 w 116395"/>
                    <a:gd name="connsiteY0" fmla="*/ 0 h 9144"/>
                    <a:gd name="connsiteX1" fmla="*/ 116395 w 116395"/>
                    <a:gd name="connsiteY1" fmla="*/ 0 h 9144"/>
                    <a:gd name="connsiteX2" fmla="*/ 116395 w 116395"/>
                    <a:gd name="connsiteY2" fmla="*/ 9144 h 9144"/>
                    <a:gd name="connsiteX3" fmla="*/ 0 w 116395"/>
                    <a:gd name="connsiteY3" fmla="*/ 9144 h 9144"/>
                  </a:gdLst>
                  <a:ahLst/>
                  <a:cxnLst>
                    <a:cxn ang="0">
                      <a:pos x="connsiteX0" y="connsiteY0"/>
                    </a:cxn>
                    <a:cxn ang="0">
                      <a:pos x="connsiteX1" y="connsiteY1"/>
                    </a:cxn>
                    <a:cxn ang="0">
                      <a:pos x="connsiteX2" y="connsiteY2"/>
                    </a:cxn>
                    <a:cxn ang="0">
                      <a:pos x="connsiteX3" y="connsiteY3"/>
                    </a:cxn>
                  </a:cxnLst>
                  <a:rect l="l" t="t" r="r" b="b"/>
                  <a:pathLst>
                    <a:path w="116395" h="9144">
                      <a:moveTo>
                        <a:pt x="0" y="0"/>
                      </a:moveTo>
                      <a:lnTo>
                        <a:pt x="116395" y="0"/>
                      </a:lnTo>
                      <a:lnTo>
                        <a:pt x="116395" y="9144"/>
                      </a:lnTo>
                      <a:lnTo>
                        <a:pt x="0" y="9144"/>
                      </a:lnTo>
                      <a:close/>
                    </a:path>
                  </a:pathLst>
                </a:custGeom>
                <a:solidFill>
                  <a:srgbClr val="FEF4F2"/>
                </a:solidFill>
                <a:ln w="9525" cap="flat">
                  <a:noFill/>
                  <a:prstDash val="solid"/>
                  <a:miter/>
                </a:ln>
              </p:spPr>
              <p:txBody>
                <a:bodyPr wrap="square" rtlCol="0" anchor="ctr">
                  <a:noAutofit/>
                </a:bodyPr>
                <a:lstStyle/>
                <a:p>
                  <a:endParaRPr lang="zh-CN" altLang="en-US"/>
                </a:p>
              </p:txBody>
            </p:sp>
            <p:sp>
              <p:nvSpPr>
                <p:cNvPr id="394" name="PA-ïṥḻîḓe"/>
                <p:cNvSpPr/>
                <p:nvPr>
                  <p:custDataLst>
                    <p:tags r:id="rId30"/>
                  </p:custDataLst>
                </p:nvPr>
              </p:nvSpPr>
              <p:spPr>
                <a:xfrm>
                  <a:off x="4965590" y="4827956"/>
                  <a:ext cx="116395" cy="9144"/>
                </a:xfrm>
                <a:custGeom>
                  <a:avLst/>
                  <a:gdLst>
                    <a:gd name="connsiteX0" fmla="*/ 0 w 116395"/>
                    <a:gd name="connsiteY0" fmla="*/ 0 h 9144"/>
                    <a:gd name="connsiteX1" fmla="*/ 116395 w 116395"/>
                    <a:gd name="connsiteY1" fmla="*/ 0 h 9144"/>
                    <a:gd name="connsiteX2" fmla="*/ 116395 w 116395"/>
                    <a:gd name="connsiteY2" fmla="*/ 9144 h 9144"/>
                    <a:gd name="connsiteX3" fmla="*/ 0 w 116395"/>
                    <a:gd name="connsiteY3" fmla="*/ 9144 h 9144"/>
                  </a:gdLst>
                  <a:ahLst/>
                  <a:cxnLst>
                    <a:cxn ang="0">
                      <a:pos x="connsiteX0" y="connsiteY0"/>
                    </a:cxn>
                    <a:cxn ang="0">
                      <a:pos x="connsiteX1" y="connsiteY1"/>
                    </a:cxn>
                    <a:cxn ang="0">
                      <a:pos x="connsiteX2" y="connsiteY2"/>
                    </a:cxn>
                    <a:cxn ang="0">
                      <a:pos x="connsiteX3" y="connsiteY3"/>
                    </a:cxn>
                  </a:cxnLst>
                  <a:rect l="l" t="t" r="r" b="b"/>
                  <a:pathLst>
                    <a:path w="116395" h="9144">
                      <a:moveTo>
                        <a:pt x="0" y="0"/>
                      </a:moveTo>
                      <a:lnTo>
                        <a:pt x="116395" y="0"/>
                      </a:lnTo>
                      <a:lnTo>
                        <a:pt x="116395" y="9144"/>
                      </a:lnTo>
                      <a:lnTo>
                        <a:pt x="0" y="9144"/>
                      </a:lnTo>
                      <a:close/>
                    </a:path>
                  </a:pathLst>
                </a:custGeom>
                <a:solidFill>
                  <a:srgbClr val="FEF4F2"/>
                </a:solidFill>
                <a:ln w="9525" cap="flat">
                  <a:noFill/>
                  <a:prstDash val="solid"/>
                  <a:miter/>
                </a:ln>
              </p:spPr>
              <p:txBody>
                <a:bodyPr wrap="square" rtlCol="0" anchor="ctr">
                  <a:noAutofit/>
                </a:bodyPr>
                <a:lstStyle/>
                <a:p>
                  <a:endParaRPr lang="zh-CN" altLang="en-US"/>
                </a:p>
              </p:txBody>
            </p:sp>
            <p:sp>
              <p:nvSpPr>
                <p:cNvPr id="395" name="PA-ïṩ1ídé"/>
                <p:cNvSpPr/>
                <p:nvPr>
                  <p:custDataLst>
                    <p:tags r:id="rId31"/>
                  </p:custDataLst>
                </p:nvPr>
              </p:nvSpPr>
              <p:spPr>
                <a:xfrm>
                  <a:off x="4880912" y="4827956"/>
                  <a:ext cx="56197" cy="9144"/>
                </a:xfrm>
                <a:custGeom>
                  <a:avLst/>
                  <a:gdLst>
                    <a:gd name="connsiteX0" fmla="*/ 0 w 56197"/>
                    <a:gd name="connsiteY0" fmla="*/ 0 h 9144"/>
                    <a:gd name="connsiteX1" fmla="*/ 56197 w 56197"/>
                    <a:gd name="connsiteY1" fmla="*/ 0 h 9144"/>
                    <a:gd name="connsiteX2" fmla="*/ 56197 w 56197"/>
                    <a:gd name="connsiteY2" fmla="*/ 9144 h 9144"/>
                    <a:gd name="connsiteX3" fmla="*/ 0 w 56197"/>
                    <a:gd name="connsiteY3" fmla="*/ 9144 h 9144"/>
                  </a:gdLst>
                  <a:ahLst/>
                  <a:cxnLst>
                    <a:cxn ang="0">
                      <a:pos x="connsiteX0" y="connsiteY0"/>
                    </a:cxn>
                    <a:cxn ang="0">
                      <a:pos x="connsiteX1" y="connsiteY1"/>
                    </a:cxn>
                    <a:cxn ang="0">
                      <a:pos x="connsiteX2" y="connsiteY2"/>
                    </a:cxn>
                    <a:cxn ang="0">
                      <a:pos x="connsiteX3" y="connsiteY3"/>
                    </a:cxn>
                  </a:cxnLst>
                  <a:rect l="l" t="t" r="r" b="b"/>
                  <a:pathLst>
                    <a:path w="56197" h="9144">
                      <a:moveTo>
                        <a:pt x="0" y="0"/>
                      </a:moveTo>
                      <a:lnTo>
                        <a:pt x="56197" y="0"/>
                      </a:lnTo>
                      <a:lnTo>
                        <a:pt x="56197" y="9144"/>
                      </a:lnTo>
                      <a:lnTo>
                        <a:pt x="0" y="9144"/>
                      </a:lnTo>
                      <a:close/>
                    </a:path>
                  </a:pathLst>
                </a:custGeom>
                <a:solidFill>
                  <a:srgbClr val="FCDFD7"/>
                </a:solidFill>
                <a:ln w="9525" cap="flat">
                  <a:noFill/>
                  <a:prstDash val="solid"/>
                  <a:miter/>
                </a:ln>
              </p:spPr>
              <p:txBody>
                <a:bodyPr wrap="square" rtlCol="0" anchor="ctr">
                  <a:noAutofit/>
                </a:bodyPr>
                <a:lstStyle/>
                <a:p>
                  <a:endParaRPr lang="zh-CN" altLang="en-US"/>
                </a:p>
              </p:txBody>
            </p:sp>
          </p:grpSp>
          <p:sp>
            <p:nvSpPr>
              <p:cNvPr id="361" name="PA-işļïḓé"/>
              <p:cNvSpPr/>
              <p:nvPr>
                <p:custDataLst>
                  <p:tags r:id="rId32"/>
                </p:custDataLst>
              </p:nvPr>
            </p:nvSpPr>
            <p:spPr>
              <a:xfrm>
                <a:off x="4850451" y="4638027"/>
                <a:ext cx="851496" cy="914304"/>
              </a:xfrm>
              <a:custGeom>
                <a:avLst/>
                <a:gdLst>
                  <a:gd name="connsiteX0" fmla="*/ 610629 w 851496"/>
                  <a:gd name="connsiteY0" fmla="*/ 914305 h 914304"/>
                  <a:gd name="connsiteX1" fmla="*/ 71704 w 851496"/>
                  <a:gd name="connsiteY1" fmla="*/ 914305 h 914304"/>
                  <a:gd name="connsiteX2" fmla="*/ 1696 w 851496"/>
                  <a:gd name="connsiteY2" fmla="*/ 827246 h 914304"/>
                  <a:gd name="connsiteX3" fmla="*/ 170859 w 851496"/>
                  <a:gd name="connsiteY3" fmla="*/ 56293 h 914304"/>
                  <a:gd name="connsiteX4" fmla="*/ 240868 w 851496"/>
                  <a:gd name="connsiteY4" fmla="*/ 0 h 914304"/>
                  <a:gd name="connsiteX5" fmla="*/ 779793 w 851496"/>
                  <a:gd name="connsiteY5" fmla="*/ 0 h 914304"/>
                  <a:gd name="connsiteX6" fmla="*/ 849801 w 851496"/>
                  <a:gd name="connsiteY6" fmla="*/ 87058 h 914304"/>
                  <a:gd name="connsiteX7" fmla="*/ 680637 w 851496"/>
                  <a:gd name="connsiteY7" fmla="*/ 858012 h 914304"/>
                  <a:gd name="connsiteX8" fmla="*/ 610629 w 851496"/>
                  <a:gd name="connsiteY8" fmla="*/ 914305 h 91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496" h="914304">
                    <a:moveTo>
                      <a:pt x="610629" y="914305"/>
                    </a:moveTo>
                    <a:lnTo>
                      <a:pt x="71704" y="914305"/>
                    </a:lnTo>
                    <a:cubicBezTo>
                      <a:pt x="25889" y="914305"/>
                      <a:pt x="-8115" y="871918"/>
                      <a:pt x="1696" y="827246"/>
                    </a:cubicBezTo>
                    <a:lnTo>
                      <a:pt x="170859" y="56293"/>
                    </a:lnTo>
                    <a:cubicBezTo>
                      <a:pt x="178098" y="23431"/>
                      <a:pt x="207245" y="0"/>
                      <a:pt x="240868" y="0"/>
                    </a:cubicBezTo>
                    <a:lnTo>
                      <a:pt x="779793" y="0"/>
                    </a:lnTo>
                    <a:cubicBezTo>
                      <a:pt x="825608" y="0"/>
                      <a:pt x="859612" y="42386"/>
                      <a:pt x="849801" y="87058"/>
                    </a:cubicBezTo>
                    <a:lnTo>
                      <a:pt x="680637" y="858012"/>
                    </a:lnTo>
                    <a:cubicBezTo>
                      <a:pt x="673398" y="890778"/>
                      <a:pt x="644252" y="914305"/>
                      <a:pt x="610629" y="914305"/>
                    </a:cubicBezTo>
                    <a:close/>
                  </a:path>
                </a:pathLst>
              </a:custGeom>
              <a:solidFill>
                <a:srgbClr val="262739"/>
              </a:solidFill>
              <a:ln w="9525" cap="flat">
                <a:noFill/>
                <a:prstDash val="solid"/>
                <a:miter/>
              </a:ln>
            </p:spPr>
            <p:txBody>
              <a:bodyPr wrap="square" rtlCol="0" anchor="ctr">
                <a:noAutofit/>
              </a:bodyPr>
              <a:lstStyle/>
              <a:p>
                <a:endParaRPr lang="zh-CN" altLang="en-US"/>
              </a:p>
            </p:txBody>
          </p:sp>
          <p:sp>
            <p:nvSpPr>
              <p:cNvPr id="362" name="PA-îṣļídê"/>
              <p:cNvSpPr/>
              <p:nvPr>
                <p:custDataLst>
                  <p:tags r:id="rId33"/>
                </p:custDataLst>
              </p:nvPr>
            </p:nvSpPr>
            <p:spPr>
              <a:xfrm>
                <a:off x="4178322" y="4829385"/>
                <a:ext cx="896899" cy="621601"/>
              </a:xfrm>
              <a:custGeom>
                <a:avLst/>
                <a:gdLst>
                  <a:gd name="connsiteX0" fmla="*/ 319494 w 896899"/>
                  <a:gd name="connsiteY0" fmla="*/ 332899 h 621601"/>
                  <a:gd name="connsiteX1" fmla="*/ 420459 w 896899"/>
                  <a:gd name="connsiteY1" fmla="*/ 75438 h 621601"/>
                  <a:gd name="connsiteX2" fmla="*/ 30410 w 896899"/>
                  <a:gd name="connsiteY2" fmla="*/ 0 h 621601"/>
                  <a:gd name="connsiteX3" fmla="*/ 178524 w 896899"/>
                  <a:gd name="connsiteY3" fmla="*/ 621601 h 621601"/>
                  <a:gd name="connsiteX4" fmla="*/ 896900 w 896899"/>
                  <a:gd name="connsiteY4" fmla="*/ 574643 h 621601"/>
                  <a:gd name="connsiteX5" fmla="*/ 896900 w 896899"/>
                  <a:gd name="connsiteY5" fmla="*/ 393383 h 621601"/>
                  <a:gd name="connsiteX6" fmla="*/ 319494 w 896899"/>
                  <a:gd name="connsiteY6" fmla="*/ 332899 h 62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6899" h="621601">
                    <a:moveTo>
                      <a:pt x="319494" y="332899"/>
                    </a:moveTo>
                    <a:cubicBezTo>
                      <a:pt x="319494" y="332899"/>
                      <a:pt x="362643" y="228219"/>
                      <a:pt x="420459" y="75438"/>
                    </a:cubicBezTo>
                    <a:lnTo>
                      <a:pt x="30410" y="0"/>
                    </a:lnTo>
                    <a:cubicBezTo>
                      <a:pt x="-37884" y="502253"/>
                      <a:pt x="7741" y="621601"/>
                      <a:pt x="178524" y="621601"/>
                    </a:cubicBezTo>
                    <a:cubicBezTo>
                      <a:pt x="359785" y="621601"/>
                      <a:pt x="896900" y="574643"/>
                      <a:pt x="896900" y="574643"/>
                    </a:cubicBezTo>
                    <a:lnTo>
                      <a:pt x="896900" y="393383"/>
                    </a:lnTo>
                    <a:lnTo>
                      <a:pt x="319494" y="332899"/>
                    </a:lnTo>
                    <a:close/>
                  </a:path>
                </a:pathLst>
              </a:custGeom>
              <a:solidFill>
                <a:srgbClr val="F8C6C7"/>
              </a:solidFill>
              <a:ln w="9525" cap="flat">
                <a:noFill/>
                <a:prstDash val="solid"/>
                <a:miter/>
              </a:ln>
            </p:spPr>
            <p:txBody>
              <a:bodyPr wrap="square" rtlCol="0" anchor="ctr">
                <a:noAutofit/>
              </a:bodyPr>
              <a:lstStyle/>
              <a:p>
                <a:endParaRPr lang="zh-CN" altLang="en-US"/>
              </a:p>
            </p:txBody>
          </p:sp>
          <p:grpSp>
            <p:nvGrpSpPr>
              <p:cNvPr id="363" name="isḻiḋê"/>
              <p:cNvGrpSpPr/>
              <p:nvPr/>
            </p:nvGrpSpPr>
            <p:grpSpPr>
              <a:xfrm>
                <a:off x="4664028" y="3283858"/>
                <a:ext cx="559879" cy="962691"/>
                <a:chOff x="4664028" y="3283858"/>
                <a:chExt cx="559879" cy="962691"/>
              </a:xfrm>
              <a:solidFill>
                <a:schemeClr val="accent1"/>
              </a:solidFill>
            </p:grpSpPr>
            <p:sp>
              <p:nvSpPr>
                <p:cNvPr id="373" name="PA-is1ïde"/>
                <p:cNvSpPr/>
                <p:nvPr>
                  <p:custDataLst>
                    <p:tags r:id="rId34"/>
                  </p:custDataLst>
                </p:nvPr>
              </p:nvSpPr>
              <p:spPr>
                <a:xfrm>
                  <a:off x="4832811" y="3854596"/>
                  <a:ext cx="288703" cy="391953"/>
                </a:xfrm>
                <a:custGeom>
                  <a:avLst/>
                  <a:gdLst>
                    <a:gd name="connsiteX0" fmla="*/ 144304 w 288703"/>
                    <a:gd name="connsiteY0" fmla="*/ 391954 h 391953"/>
                    <a:gd name="connsiteX1" fmla="*/ 144304 w 288703"/>
                    <a:gd name="connsiteY1" fmla="*/ 391954 h 391953"/>
                    <a:gd name="connsiteX2" fmla="*/ 0 w 288703"/>
                    <a:gd name="connsiteY2" fmla="*/ 247650 h 391953"/>
                    <a:gd name="connsiteX3" fmla="*/ 0 w 288703"/>
                    <a:gd name="connsiteY3" fmla="*/ 0 h 391953"/>
                    <a:gd name="connsiteX4" fmla="*/ 288703 w 288703"/>
                    <a:gd name="connsiteY4" fmla="*/ 0 h 391953"/>
                    <a:gd name="connsiteX5" fmla="*/ 288703 w 288703"/>
                    <a:gd name="connsiteY5" fmla="*/ 247650 h 391953"/>
                    <a:gd name="connsiteX6" fmla="*/ 144304 w 288703"/>
                    <a:gd name="connsiteY6" fmla="*/ 391954 h 39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703" h="391953">
                      <a:moveTo>
                        <a:pt x="144304" y="391954"/>
                      </a:moveTo>
                      <a:lnTo>
                        <a:pt x="144304" y="391954"/>
                      </a:lnTo>
                      <a:cubicBezTo>
                        <a:pt x="64580" y="391954"/>
                        <a:pt x="0" y="327374"/>
                        <a:pt x="0" y="247650"/>
                      </a:cubicBezTo>
                      <a:lnTo>
                        <a:pt x="0" y="0"/>
                      </a:lnTo>
                      <a:lnTo>
                        <a:pt x="288703" y="0"/>
                      </a:lnTo>
                      <a:lnTo>
                        <a:pt x="288703" y="247650"/>
                      </a:lnTo>
                      <a:cubicBezTo>
                        <a:pt x="288703" y="327279"/>
                        <a:pt x="224028" y="391954"/>
                        <a:pt x="144304" y="391954"/>
                      </a:cubicBezTo>
                      <a:close/>
                    </a:path>
                  </a:pathLst>
                </a:custGeom>
                <a:solidFill>
                  <a:srgbClr val="F6AFAD"/>
                </a:solidFill>
                <a:ln w="9525" cap="flat">
                  <a:noFill/>
                  <a:prstDash val="solid"/>
                  <a:miter/>
                </a:ln>
              </p:spPr>
              <p:txBody>
                <a:bodyPr wrap="square" rtlCol="0" anchor="ctr">
                  <a:noAutofit/>
                </a:bodyPr>
                <a:lstStyle/>
                <a:p>
                  <a:endParaRPr lang="zh-CN" altLang="en-US"/>
                </a:p>
              </p:txBody>
            </p:sp>
            <p:sp>
              <p:nvSpPr>
                <p:cNvPr id="374" name="PA-iṥľïḍe"/>
                <p:cNvSpPr/>
                <p:nvPr>
                  <p:custDataLst>
                    <p:tags r:id="rId35"/>
                  </p:custDataLst>
                </p:nvPr>
              </p:nvSpPr>
              <p:spPr>
                <a:xfrm>
                  <a:off x="4733846" y="3283858"/>
                  <a:ext cx="490061" cy="663511"/>
                </a:xfrm>
                <a:custGeom>
                  <a:avLst/>
                  <a:gdLst>
                    <a:gd name="connsiteX0" fmla="*/ 490061 w 490061"/>
                    <a:gd name="connsiteY0" fmla="*/ 376523 h 663511"/>
                    <a:gd name="connsiteX1" fmla="*/ 268510 w 490061"/>
                    <a:gd name="connsiteY1" fmla="*/ 663512 h 663511"/>
                    <a:gd name="connsiteX2" fmla="*/ 0 w 490061"/>
                    <a:gd name="connsiteY2" fmla="*/ 376523 h 663511"/>
                    <a:gd name="connsiteX3" fmla="*/ 245078 w 490061"/>
                    <a:gd name="connsiteY3" fmla="*/ 0 h 663511"/>
                    <a:gd name="connsiteX4" fmla="*/ 490061 w 490061"/>
                    <a:gd name="connsiteY4" fmla="*/ 376523 h 663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061" h="663511">
                      <a:moveTo>
                        <a:pt x="490061" y="376523"/>
                      </a:moveTo>
                      <a:cubicBezTo>
                        <a:pt x="490061" y="560070"/>
                        <a:pt x="403860" y="663512"/>
                        <a:pt x="268510" y="663512"/>
                      </a:cubicBezTo>
                      <a:cubicBezTo>
                        <a:pt x="133160" y="663512"/>
                        <a:pt x="0" y="560070"/>
                        <a:pt x="0" y="376523"/>
                      </a:cubicBezTo>
                      <a:cubicBezTo>
                        <a:pt x="0" y="192977"/>
                        <a:pt x="0" y="0"/>
                        <a:pt x="245078" y="0"/>
                      </a:cubicBezTo>
                      <a:cubicBezTo>
                        <a:pt x="490061" y="0"/>
                        <a:pt x="490061" y="192977"/>
                        <a:pt x="490061" y="376523"/>
                      </a:cubicBezTo>
                      <a:close/>
                    </a:path>
                  </a:pathLst>
                </a:custGeom>
                <a:solidFill>
                  <a:srgbClr val="F8C6C7"/>
                </a:solidFill>
                <a:ln w="9525" cap="flat">
                  <a:noFill/>
                  <a:prstDash val="solid"/>
                  <a:miter/>
                </a:ln>
              </p:spPr>
              <p:txBody>
                <a:bodyPr wrap="square" rtlCol="0" anchor="ctr">
                  <a:noAutofit/>
                </a:bodyPr>
                <a:lstStyle/>
                <a:p>
                  <a:endParaRPr lang="zh-CN" altLang="en-US"/>
                </a:p>
              </p:txBody>
            </p:sp>
            <p:sp>
              <p:nvSpPr>
                <p:cNvPr id="375" name="PA-îşḻíḍè"/>
                <p:cNvSpPr/>
                <p:nvPr>
                  <p:custDataLst>
                    <p:tags r:id="rId36"/>
                  </p:custDataLst>
                </p:nvPr>
              </p:nvSpPr>
              <p:spPr>
                <a:xfrm>
                  <a:off x="4664028" y="3577744"/>
                  <a:ext cx="95154" cy="171505"/>
                </a:xfrm>
                <a:custGeom>
                  <a:avLst/>
                  <a:gdLst>
                    <a:gd name="connsiteX0" fmla="*/ 0 w 95154"/>
                    <a:gd name="connsiteY0" fmla="*/ 67778 h 171505"/>
                    <a:gd name="connsiteX1" fmla="*/ 95155 w 95154"/>
                    <a:gd name="connsiteY1" fmla="*/ 171505 h 171505"/>
                    <a:gd name="connsiteX2" fmla="*/ 95155 w 95154"/>
                    <a:gd name="connsiteY2" fmla="*/ 5484 h 171505"/>
                    <a:gd name="connsiteX3" fmla="*/ 0 w 95154"/>
                    <a:gd name="connsiteY3" fmla="*/ 67778 h 171505"/>
                  </a:gdLst>
                  <a:ahLst/>
                  <a:cxnLst>
                    <a:cxn ang="0">
                      <a:pos x="connsiteX0" y="connsiteY0"/>
                    </a:cxn>
                    <a:cxn ang="0">
                      <a:pos x="connsiteX1" y="connsiteY1"/>
                    </a:cxn>
                    <a:cxn ang="0">
                      <a:pos x="connsiteX2" y="connsiteY2"/>
                    </a:cxn>
                    <a:cxn ang="0">
                      <a:pos x="connsiteX3" y="connsiteY3"/>
                    </a:cxn>
                  </a:cxnLst>
                  <a:rect l="l" t="t" r="r" b="b"/>
                  <a:pathLst>
                    <a:path w="95154" h="171505">
                      <a:moveTo>
                        <a:pt x="0" y="67778"/>
                      </a:moveTo>
                      <a:cubicBezTo>
                        <a:pt x="0" y="162933"/>
                        <a:pt x="95155" y="171505"/>
                        <a:pt x="95155" y="171505"/>
                      </a:cubicBezTo>
                      <a:lnTo>
                        <a:pt x="95155" y="5484"/>
                      </a:lnTo>
                      <a:cubicBezTo>
                        <a:pt x="95155" y="5484"/>
                        <a:pt x="0" y="-27377"/>
                        <a:pt x="0" y="67778"/>
                      </a:cubicBezTo>
                      <a:close/>
                    </a:path>
                  </a:pathLst>
                </a:custGeom>
                <a:solidFill>
                  <a:srgbClr val="F8C6C7"/>
                </a:solidFill>
                <a:ln w="9525" cap="flat">
                  <a:noFill/>
                  <a:prstDash val="solid"/>
                  <a:miter/>
                </a:ln>
              </p:spPr>
              <p:txBody>
                <a:bodyPr wrap="square" rtlCol="0" anchor="ctr">
                  <a:noAutofit/>
                </a:bodyPr>
                <a:lstStyle/>
                <a:p>
                  <a:endParaRPr lang="zh-CN" altLang="en-US"/>
                </a:p>
              </p:txBody>
            </p:sp>
            <p:sp>
              <p:nvSpPr>
                <p:cNvPr id="376" name="PA-îṡļiḋè"/>
                <p:cNvSpPr/>
                <p:nvPr>
                  <p:custDataLst>
                    <p:tags r:id="rId37"/>
                  </p:custDataLst>
                </p:nvPr>
              </p:nvSpPr>
              <p:spPr>
                <a:xfrm>
                  <a:off x="4696032" y="3617389"/>
                  <a:ext cx="45815" cy="92236"/>
                </a:xfrm>
                <a:custGeom>
                  <a:avLst/>
                  <a:gdLst>
                    <a:gd name="connsiteX0" fmla="*/ 0 w 45815"/>
                    <a:gd name="connsiteY0" fmla="*/ 36420 h 92236"/>
                    <a:gd name="connsiteX1" fmla="*/ 45815 w 45815"/>
                    <a:gd name="connsiteY1" fmla="*/ 92236 h 92236"/>
                    <a:gd name="connsiteX2" fmla="*/ 45815 w 45815"/>
                    <a:gd name="connsiteY2" fmla="*/ 2892 h 92236"/>
                    <a:gd name="connsiteX3" fmla="*/ 0 w 45815"/>
                    <a:gd name="connsiteY3" fmla="*/ 36420 h 92236"/>
                  </a:gdLst>
                  <a:ahLst/>
                  <a:cxnLst>
                    <a:cxn ang="0">
                      <a:pos x="connsiteX0" y="connsiteY0"/>
                    </a:cxn>
                    <a:cxn ang="0">
                      <a:pos x="connsiteX1" y="connsiteY1"/>
                    </a:cxn>
                    <a:cxn ang="0">
                      <a:pos x="connsiteX2" y="connsiteY2"/>
                    </a:cxn>
                    <a:cxn ang="0">
                      <a:pos x="connsiteX3" y="connsiteY3"/>
                    </a:cxn>
                  </a:cxnLst>
                  <a:rect l="l" t="t" r="r" b="b"/>
                  <a:pathLst>
                    <a:path w="45815" h="92236">
                      <a:moveTo>
                        <a:pt x="0" y="36420"/>
                      </a:moveTo>
                      <a:cubicBezTo>
                        <a:pt x="0" y="87569"/>
                        <a:pt x="45815" y="92236"/>
                        <a:pt x="45815" y="92236"/>
                      </a:cubicBezTo>
                      <a:lnTo>
                        <a:pt x="45815" y="2892"/>
                      </a:lnTo>
                      <a:cubicBezTo>
                        <a:pt x="45815" y="2987"/>
                        <a:pt x="0" y="-14730"/>
                        <a:pt x="0" y="36420"/>
                      </a:cubicBezTo>
                      <a:close/>
                    </a:path>
                  </a:pathLst>
                </a:custGeom>
                <a:solidFill>
                  <a:srgbClr val="F6AFAD"/>
                </a:solidFill>
                <a:ln w="9525" cap="flat">
                  <a:noFill/>
                  <a:prstDash val="solid"/>
                  <a:miter/>
                </a:ln>
              </p:spPr>
              <p:txBody>
                <a:bodyPr wrap="square" rtlCol="0" anchor="ctr">
                  <a:noAutofit/>
                </a:bodyPr>
                <a:lstStyle/>
                <a:p>
                  <a:endParaRPr lang="zh-CN" altLang="en-US"/>
                </a:p>
              </p:txBody>
            </p:sp>
            <p:sp>
              <p:nvSpPr>
                <p:cNvPr id="377" name="PA-îŝļíďè"/>
                <p:cNvSpPr/>
                <p:nvPr>
                  <p:custDataLst>
                    <p:tags r:id="rId38"/>
                  </p:custDataLst>
                </p:nvPr>
              </p:nvSpPr>
              <p:spPr>
                <a:xfrm>
                  <a:off x="4853861" y="3575799"/>
                  <a:ext cx="66484" cy="49530"/>
                </a:xfrm>
                <a:custGeom>
                  <a:avLst/>
                  <a:gdLst>
                    <a:gd name="connsiteX0" fmla="*/ 66484 w 66484"/>
                    <a:gd name="connsiteY0" fmla="*/ 24765 h 49530"/>
                    <a:gd name="connsiteX1" fmla="*/ 33242 w 66484"/>
                    <a:gd name="connsiteY1" fmla="*/ 49530 h 49530"/>
                    <a:gd name="connsiteX2" fmla="*/ 0 w 66484"/>
                    <a:gd name="connsiteY2" fmla="*/ 24765 h 49530"/>
                    <a:gd name="connsiteX3" fmla="*/ 33242 w 66484"/>
                    <a:gd name="connsiteY3" fmla="*/ 0 h 49530"/>
                    <a:gd name="connsiteX4" fmla="*/ 66484 w 66484"/>
                    <a:gd name="connsiteY4" fmla="*/ 24765 h 49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84" h="49530">
                      <a:moveTo>
                        <a:pt x="66484" y="24765"/>
                      </a:moveTo>
                      <a:cubicBezTo>
                        <a:pt x="66484" y="38442"/>
                        <a:pt x="51601" y="49530"/>
                        <a:pt x="33242" y="49530"/>
                      </a:cubicBezTo>
                      <a:cubicBezTo>
                        <a:pt x="14883" y="49530"/>
                        <a:pt x="0" y="38442"/>
                        <a:pt x="0" y="24765"/>
                      </a:cubicBezTo>
                      <a:cubicBezTo>
                        <a:pt x="0" y="11088"/>
                        <a:pt x="14883" y="0"/>
                        <a:pt x="33242" y="0"/>
                      </a:cubicBezTo>
                      <a:cubicBezTo>
                        <a:pt x="51601" y="0"/>
                        <a:pt x="66484" y="11088"/>
                        <a:pt x="66484" y="24765"/>
                      </a:cubicBezTo>
                      <a:close/>
                    </a:path>
                  </a:pathLst>
                </a:custGeom>
                <a:solidFill>
                  <a:srgbClr val="FFFFFF"/>
                </a:solidFill>
                <a:ln w="9525" cap="flat">
                  <a:noFill/>
                  <a:prstDash val="solid"/>
                  <a:miter/>
                </a:ln>
              </p:spPr>
              <p:txBody>
                <a:bodyPr wrap="square" rtlCol="0" anchor="ctr">
                  <a:noAutofit/>
                </a:bodyPr>
                <a:lstStyle/>
                <a:p>
                  <a:endParaRPr lang="zh-CN" altLang="en-US"/>
                </a:p>
              </p:txBody>
            </p:sp>
            <p:sp>
              <p:nvSpPr>
                <p:cNvPr id="378" name="PA-ïṡľiḍé"/>
                <p:cNvSpPr/>
                <p:nvPr>
                  <p:custDataLst>
                    <p:tags r:id="rId39"/>
                  </p:custDataLst>
                </p:nvPr>
              </p:nvSpPr>
              <p:spPr>
                <a:xfrm>
                  <a:off x="5088272" y="3575799"/>
                  <a:ext cx="66484" cy="49530"/>
                </a:xfrm>
                <a:custGeom>
                  <a:avLst/>
                  <a:gdLst>
                    <a:gd name="connsiteX0" fmla="*/ 66485 w 66484"/>
                    <a:gd name="connsiteY0" fmla="*/ 24765 h 49530"/>
                    <a:gd name="connsiteX1" fmla="*/ 33242 w 66484"/>
                    <a:gd name="connsiteY1" fmla="*/ 49530 h 49530"/>
                    <a:gd name="connsiteX2" fmla="*/ 0 w 66484"/>
                    <a:gd name="connsiteY2" fmla="*/ 24765 h 49530"/>
                    <a:gd name="connsiteX3" fmla="*/ 33242 w 66484"/>
                    <a:gd name="connsiteY3" fmla="*/ 0 h 49530"/>
                    <a:gd name="connsiteX4" fmla="*/ 66485 w 66484"/>
                    <a:gd name="connsiteY4" fmla="*/ 24765 h 49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84" h="49530">
                      <a:moveTo>
                        <a:pt x="66485" y="24765"/>
                      </a:moveTo>
                      <a:cubicBezTo>
                        <a:pt x="66485" y="38442"/>
                        <a:pt x="51601" y="49530"/>
                        <a:pt x="33242" y="49530"/>
                      </a:cubicBezTo>
                      <a:cubicBezTo>
                        <a:pt x="14883" y="49530"/>
                        <a:pt x="0" y="38442"/>
                        <a:pt x="0" y="24765"/>
                      </a:cubicBezTo>
                      <a:cubicBezTo>
                        <a:pt x="0" y="11088"/>
                        <a:pt x="14883" y="0"/>
                        <a:pt x="33242" y="0"/>
                      </a:cubicBezTo>
                      <a:cubicBezTo>
                        <a:pt x="51601" y="0"/>
                        <a:pt x="66485" y="11088"/>
                        <a:pt x="66485" y="24765"/>
                      </a:cubicBezTo>
                      <a:close/>
                    </a:path>
                  </a:pathLst>
                </a:custGeom>
                <a:solidFill>
                  <a:srgbClr val="FFFFFF"/>
                </a:solidFill>
                <a:ln w="9525" cap="flat">
                  <a:noFill/>
                  <a:prstDash val="solid"/>
                  <a:miter/>
                </a:ln>
              </p:spPr>
              <p:txBody>
                <a:bodyPr wrap="square" rtlCol="0" anchor="ctr">
                  <a:noAutofit/>
                </a:bodyPr>
                <a:lstStyle/>
                <a:p>
                  <a:endParaRPr lang="zh-CN" altLang="en-US"/>
                </a:p>
              </p:txBody>
            </p:sp>
            <p:sp>
              <p:nvSpPr>
                <p:cNvPr id="379" name="PA-ïslïḋé"/>
                <p:cNvSpPr/>
                <p:nvPr>
                  <p:custDataLst>
                    <p:tags r:id="rId40"/>
                  </p:custDataLst>
                </p:nvPr>
              </p:nvSpPr>
              <p:spPr>
                <a:xfrm>
                  <a:off x="4878150" y="3580752"/>
                  <a:ext cx="39624" cy="39623"/>
                </a:xfrm>
                <a:custGeom>
                  <a:avLst/>
                  <a:gdLst>
                    <a:gd name="connsiteX0" fmla="*/ 0 w 39624"/>
                    <a:gd name="connsiteY0" fmla="*/ 19812 h 39623"/>
                    <a:gd name="connsiteX1" fmla="*/ 19812 w 39624"/>
                    <a:gd name="connsiteY1" fmla="*/ 39624 h 39623"/>
                    <a:gd name="connsiteX2" fmla="*/ 39624 w 39624"/>
                    <a:gd name="connsiteY2" fmla="*/ 19812 h 39623"/>
                    <a:gd name="connsiteX3" fmla="*/ 19812 w 39624"/>
                    <a:gd name="connsiteY3" fmla="*/ 0 h 39623"/>
                    <a:gd name="connsiteX4" fmla="*/ 0 w 39624"/>
                    <a:gd name="connsiteY4" fmla="*/ 19812 h 39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4" h="39623">
                      <a:moveTo>
                        <a:pt x="0" y="19812"/>
                      </a:moveTo>
                      <a:cubicBezTo>
                        <a:pt x="0" y="30766"/>
                        <a:pt x="8858" y="39624"/>
                        <a:pt x="19812" y="39624"/>
                      </a:cubicBezTo>
                      <a:cubicBezTo>
                        <a:pt x="30766" y="39624"/>
                        <a:pt x="39624" y="30766"/>
                        <a:pt x="39624" y="19812"/>
                      </a:cubicBezTo>
                      <a:cubicBezTo>
                        <a:pt x="39624" y="8858"/>
                        <a:pt x="30766" y="0"/>
                        <a:pt x="19812" y="0"/>
                      </a:cubicBezTo>
                      <a:cubicBezTo>
                        <a:pt x="8858" y="0"/>
                        <a:pt x="0" y="8858"/>
                        <a:pt x="0" y="19812"/>
                      </a:cubicBezTo>
                      <a:close/>
                    </a:path>
                  </a:pathLst>
                </a:custGeom>
                <a:solidFill>
                  <a:srgbClr val="262739"/>
                </a:solidFill>
                <a:ln w="9525" cap="flat">
                  <a:noFill/>
                  <a:prstDash val="solid"/>
                  <a:miter/>
                </a:ln>
              </p:spPr>
              <p:txBody>
                <a:bodyPr wrap="square" rtlCol="0" anchor="ctr">
                  <a:noAutofit/>
                </a:bodyPr>
                <a:lstStyle/>
                <a:p>
                  <a:endParaRPr lang="zh-CN" altLang="en-US"/>
                </a:p>
              </p:txBody>
            </p:sp>
            <p:sp>
              <p:nvSpPr>
                <p:cNvPr id="380" name="PA-i$ľîḋé"/>
                <p:cNvSpPr/>
                <p:nvPr>
                  <p:custDataLst>
                    <p:tags r:id="rId41"/>
                  </p:custDataLst>
                </p:nvPr>
              </p:nvSpPr>
              <p:spPr>
                <a:xfrm>
                  <a:off x="5112560" y="3580752"/>
                  <a:ext cx="39624" cy="39623"/>
                </a:xfrm>
                <a:custGeom>
                  <a:avLst/>
                  <a:gdLst>
                    <a:gd name="connsiteX0" fmla="*/ 0 w 39624"/>
                    <a:gd name="connsiteY0" fmla="*/ 19812 h 39623"/>
                    <a:gd name="connsiteX1" fmla="*/ 19812 w 39624"/>
                    <a:gd name="connsiteY1" fmla="*/ 39624 h 39623"/>
                    <a:gd name="connsiteX2" fmla="*/ 39624 w 39624"/>
                    <a:gd name="connsiteY2" fmla="*/ 19812 h 39623"/>
                    <a:gd name="connsiteX3" fmla="*/ 19812 w 39624"/>
                    <a:gd name="connsiteY3" fmla="*/ 0 h 39623"/>
                    <a:gd name="connsiteX4" fmla="*/ 0 w 39624"/>
                    <a:gd name="connsiteY4" fmla="*/ 19812 h 39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4" h="39623">
                      <a:moveTo>
                        <a:pt x="0" y="19812"/>
                      </a:moveTo>
                      <a:cubicBezTo>
                        <a:pt x="0" y="30766"/>
                        <a:pt x="8858" y="39624"/>
                        <a:pt x="19812" y="39624"/>
                      </a:cubicBezTo>
                      <a:cubicBezTo>
                        <a:pt x="30766" y="39624"/>
                        <a:pt x="39624" y="30766"/>
                        <a:pt x="39624" y="19812"/>
                      </a:cubicBezTo>
                      <a:cubicBezTo>
                        <a:pt x="39624" y="8858"/>
                        <a:pt x="30766" y="0"/>
                        <a:pt x="19812" y="0"/>
                      </a:cubicBezTo>
                      <a:cubicBezTo>
                        <a:pt x="8858" y="0"/>
                        <a:pt x="0" y="8858"/>
                        <a:pt x="0" y="19812"/>
                      </a:cubicBezTo>
                      <a:close/>
                    </a:path>
                  </a:pathLst>
                </a:custGeom>
                <a:solidFill>
                  <a:srgbClr val="262739"/>
                </a:solidFill>
                <a:ln w="9525" cap="flat">
                  <a:noFill/>
                  <a:prstDash val="solid"/>
                  <a:miter/>
                </a:ln>
              </p:spPr>
              <p:txBody>
                <a:bodyPr wrap="square" rtlCol="0" anchor="ctr">
                  <a:noAutofit/>
                </a:bodyPr>
                <a:lstStyle/>
                <a:p>
                  <a:endParaRPr lang="zh-CN" altLang="en-US"/>
                </a:p>
              </p:txBody>
            </p:sp>
            <p:sp>
              <p:nvSpPr>
                <p:cNvPr id="381" name="PA-î$1iḓé"/>
                <p:cNvSpPr/>
                <p:nvPr>
                  <p:custDataLst>
                    <p:tags r:id="rId42"/>
                  </p:custDataLst>
                </p:nvPr>
              </p:nvSpPr>
              <p:spPr>
                <a:xfrm>
                  <a:off x="5002356" y="3617423"/>
                  <a:ext cx="46990" cy="131921"/>
                </a:xfrm>
                <a:custGeom>
                  <a:avLst/>
                  <a:gdLst>
                    <a:gd name="connsiteX0" fmla="*/ 0 w 46990"/>
                    <a:gd name="connsiteY0" fmla="*/ 0 h 131921"/>
                    <a:gd name="connsiteX1" fmla="*/ 0 w 46990"/>
                    <a:gd name="connsiteY1" fmla="*/ 131921 h 131921"/>
                    <a:gd name="connsiteX2" fmla="*/ 0 w 46990"/>
                    <a:gd name="connsiteY2" fmla="*/ 0 h 131921"/>
                  </a:gdLst>
                  <a:ahLst/>
                  <a:cxnLst>
                    <a:cxn ang="0">
                      <a:pos x="connsiteX0" y="connsiteY0"/>
                    </a:cxn>
                    <a:cxn ang="0">
                      <a:pos x="connsiteX1" y="connsiteY1"/>
                    </a:cxn>
                    <a:cxn ang="0">
                      <a:pos x="connsiteX2" y="connsiteY2"/>
                    </a:cxn>
                  </a:cxnLst>
                  <a:rect l="l" t="t" r="r" b="b"/>
                  <a:pathLst>
                    <a:path w="46990" h="131921">
                      <a:moveTo>
                        <a:pt x="0" y="0"/>
                      </a:moveTo>
                      <a:lnTo>
                        <a:pt x="0" y="131921"/>
                      </a:lnTo>
                      <a:cubicBezTo>
                        <a:pt x="105728" y="131826"/>
                        <a:pt x="0" y="0"/>
                        <a:pt x="0" y="0"/>
                      </a:cubicBezTo>
                      <a:close/>
                    </a:path>
                  </a:pathLst>
                </a:custGeom>
                <a:solidFill>
                  <a:srgbClr val="F39798"/>
                </a:solidFill>
                <a:ln w="9525" cap="flat">
                  <a:noFill/>
                  <a:prstDash val="solid"/>
                  <a:miter/>
                </a:ln>
              </p:spPr>
              <p:txBody>
                <a:bodyPr wrap="square" rtlCol="0" anchor="ctr">
                  <a:noAutofit/>
                </a:bodyPr>
                <a:lstStyle/>
                <a:p>
                  <a:endParaRPr lang="zh-CN" altLang="en-US"/>
                </a:p>
              </p:txBody>
            </p:sp>
            <p:sp>
              <p:nvSpPr>
                <p:cNvPr id="382" name="PA-ísḷïḋè"/>
                <p:cNvSpPr/>
                <p:nvPr>
                  <p:custDataLst>
                    <p:tags r:id="rId43"/>
                  </p:custDataLst>
                </p:nvPr>
              </p:nvSpPr>
              <p:spPr>
                <a:xfrm>
                  <a:off x="4945301" y="3791255"/>
                  <a:ext cx="114109" cy="25357"/>
                </a:xfrm>
                <a:custGeom>
                  <a:avLst/>
                  <a:gdLst>
                    <a:gd name="connsiteX0" fmla="*/ 114109 w 114109"/>
                    <a:gd name="connsiteY0" fmla="*/ 0 h 25357"/>
                    <a:gd name="connsiteX1" fmla="*/ 0 w 114109"/>
                    <a:gd name="connsiteY1" fmla="*/ 0 h 25357"/>
                    <a:gd name="connsiteX2" fmla="*/ 114109 w 114109"/>
                    <a:gd name="connsiteY2" fmla="*/ 0 h 25357"/>
                  </a:gdLst>
                  <a:ahLst/>
                  <a:cxnLst>
                    <a:cxn ang="0">
                      <a:pos x="connsiteX0" y="connsiteY0"/>
                    </a:cxn>
                    <a:cxn ang="0">
                      <a:pos x="connsiteX1" y="connsiteY1"/>
                    </a:cxn>
                    <a:cxn ang="0">
                      <a:pos x="connsiteX2" y="connsiteY2"/>
                    </a:cxn>
                  </a:cxnLst>
                  <a:rect l="l" t="t" r="r" b="b"/>
                  <a:pathLst>
                    <a:path w="114109" h="25357">
                      <a:moveTo>
                        <a:pt x="114109" y="0"/>
                      </a:moveTo>
                      <a:cubicBezTo>
                        <a:pt x="57055" y="57055"/>
                        <a:pt x="0" y="0"/>
                        <a:pt x="0" y="0"/>
                      </a:cubicBezTo>
                      <a:lnTo>
                        <a:pt x="114109" y="0"/>
                      </a:lnTo>
                      <a:close/>
                    </a:path>
                  </a:pathLst>
                </a:custGeom>
                <a:solidFill>
                  <a:srgbClr val="FFFFFF"/>
                </a:solidFill>
                <a:ln w="9525" cap="flat">
                  <a:noFill/>
                  <a:prstDash val="solid"/>
                  <a:miter/>
                </a:ln>
              </p:spPr>
              <p:txBody>
                <a:bodyPr wrap="square" rtlCol="0" anchor="ctr">
                  <a:noAutofit/>
                </a:bodyPr>
                <a:lstStyle/>
                <a:p>
                  <a:endParaRPr lang="zh-CN" altLang="en-US"/>
                </a:p>
              </p:txBody>
            </p:sp>
            <p:sp>
              <p:nvSpPr>
                <p:cNvPr id="383" name="PA-îŝļide"/>
                <p:cNvSpPr/>
                <p:nvPr>
                  <p:custDataLst>
                    <p:tags r:id="rId44"/>
                  </p:custDataLst>
                </p:nvPr>
              </p:nvSpPr>
              <p:spPr>
                <a:xfrm>
                  <a:off x="4850623" y="3550061"/>
                  <a:ext cx="72961" cy="12022"/>
                </a:xfrm>
                <a:custGeom>
                  <a:avLst/>
                  <a:gdLst>
                    <a:gd name="connsiteX0" fmla="*/ 72962 w 72961"/>
                    <a:gd name="connsiteY0" fmla="*/ 12023 h 12022"/>
                    <a:gd name="connsiteX1" fmla="*/ 0 w 72961"/>
                    <a:gd name="connsiteY1" fmla="*/ 12023 h 12022"/>
                  </a:gdLst>
                  <a:ahLst/>
                  <a:cxnLst>
                    <a:cxn ang="0">
                      <a:pos x="connsiteX0" y="connsiteY0"/>
                    </a:cxn>
                    <a:cxn ang="0">
                      <a:pos x="connsiteX1" y="connsiteY1"/>
                    </a:cxn>
                  </a:cxnLst>
                  <a:rect l="l" t="t" r="r" b="b"/>
                  <a:pathLst>
                    <a:path w="72961" h="12022">
                      <a:moveTo>
                        <a:pt x="72962" y="12023"/>
                      </a:moveTo>
                      <a:cubicBezTo>
                        <a:pt x="72962" y="12023"/>
                        <a:pt x="36481" y="-15028"/>
                        <a:pt x="0" y="12023"/>
                      </a:cubicBezTo>
                    </a:path>
                  </a:pathLst>
                </a:custGeom>
                <a:noFill/>
                <a:ln w="5911" cap="flat">
                  <a:solidFill>
                    <a:srgbClr val="262739"/>
                  </a:solidFill>
                  <a:prstDash val="solid"/>
                  <a:miter/>
                </a:ln>
              </p:spPr>
              <p:txBody>
                <a:bodyPr wrap="square" rtlCol="0" anchor="ctr">
                  <a:noAutofit/>
                </a:bodyPr>
                <a:lstStyle/>
                <a:p>
                  <a:endParaRPr lang="zh-CN" altLang="en-US"/>
                </a:p>
              </p:txBody>
            </p:sp>
            <p:sp>
              <p:nvSpPr>
                <p:cNvPr id="384" name="PA-îṥļíḑè"/>
                <p:cNvSpPr/>
                <p:nvPr>
                  <p:custDataLst>
                    <p:tags r:id="rId45"/>
                  </p:custDataLst>
                </p:nvPr>
              </p:nvSpPr>
              <p:spPr>
                <a:xfrm>
                  <a:off x="5085033" y="3550061"/>
                  <a:ext cx="72961" cy="12022"/>
                </a:xfrm>
                <a:custGeom>
                  <a:avLst/>
                  <a:gdLst>
                    <a:gd name="connsiteX0" fmla="*/ 72962 w 72961"/>
                    <a:gd name="connsiteY0" fmla="*/ 12023 h 12022"/>
                    <a:gd name="connsiteX1" fmla="*/ 0 w 72961"/>
                    <a:gd name="connsiteY1" fmla="*/ 12023 h 12022"/>
                  </a:gdLst>
                  <a:ahLst/>
                  <a:cxnLst>
                    <a:cxn ang="0">
                      <a:pos x="connsiteX0" y="connsiteY0"/>
                    </a:cxn>
                    <a:cxn ang="0">
                      <a:pos x="connsiteX1" y="connsiteY1"/>
                    </a:cxn>
                  </a:cxnLst>
                  <a:rect l="l" t="t" r="r" b="b"/>
                  <a:pathLst>
                    <a:path w="72961" h="12022">
                      <a:moveTo>
                        <a:pt x="72962" y="12023"/>
                      </a:moveTo>
                      <a:cubicBezTo>
                        <a:pt x="72962" y="12023"/>
                        <a:pt x="36481" y="-15028"/>
                        <a:pt x="0" y="12023"/>
                      </a:cubicBezTo>
                    </a:path>
                  </a:pathLst>
                </a:custGeom>
                <a:noFill/>
                <a:ln w="5911" cap="flat">
                  <a:solidFill>
                    <a:srgbClr val="262739"/>
                  </a:solidFill>
                  <a:prstDash val="solid"/>
                  <a:miter/>
                </a:ln>
              </p:spPr>
              <p:txBody>
                <a:bodyPr wrap="square" rtlCol="0" anchor="ctr">
                  <a:noAutofit/>
                </a:bodyPr>
                <a:lstStyle/>
                <a:p>
                  <a:endParaRPr lang="zh-CN" altLang="en-US"/>
                </a:p>
              </p:txBody>
            </p:sp>
            <p:sp>
              <p:nvSpPr>
                <p:cNvPr id="385" name="PA-iŝ1ïďe"/>
                <p:cNvSpPr/>
                <p:nvPr>
                  <p:custDataLst>
                    <p:tags r:id="rId46"/>
                  </p:custDataLst>
                </p:nvPr>
              </p:nvSpPr>
              <p:spPr>
                <a:xfrm>
                  <a:off x="4770899" y="3650475"/>
                  <a:ext cx="140779" cy="140779"/>
                </a:xfrm>
                <a:custGeom>
                  <a:avLst/>
                  <a:gdLst>
                    <a:gd name="connsiteX0" fmla="*/ 140780 w 140779"/>
                    <a:gd name="connsiteY0" fmla="*/ 70390 h 140779"/>
                    <a:gd name="connsiteX1" fmla="*/ 70390 w 140779"/>
                    <a:gd name="connsiteY1" fmla="*/ 140779 h 140779"/>
                    <a:gd name="connsiteX2" fmla="*/ 0 w 140779"/>
                    <a:gd name="connsiteY2" fmla="*/ 70390 h 140779"/>
                    <a:gd name="connsiteX3" fmla="*/ 70390 w 140779"/>
                    <a:gd name="connsiteY3" fmla="*/ 0 h 140779"/>
                    <a:gd name="connsiteX4" fmla="*/ 140780 w 140779"/>
                    <a:gd name="connsiteY4" fmla="*/ 70390 h 140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779" h="140779">
                      <a:moveTo>
                        <a:pt x="140780" y="70390"/>
                      </a:moveTo>
                      <a:cubicBezTo>
                        <a:pt x="140780" y="109265"/>
                        <a:pt x="109265" y="140779"/>
                        <a:pt x="70390" y="140779"/>
                      </a:cubicBezTo>
                      <a:cubicBezTo>
                        <a:pt x="31515" y="140779"/>
                        <a:pt x="0" y="109265"/>
                        <a:pt x="0" y="70390"/>
                      </a:cubicBezTo>
                      <a:cubicBezTo>
                        <a:pt x="0" y="31515"/>
                        <a:pt x="31515" y="0"/>
                        <a:pt x="70390" y="0"/>
                      </a:cubicBezTo>
                      <a:cubicBezTo>
                        <a:pt x="109265" y="0"/>
                        <a:pt x="140780" y="31515"/>
                        <a:pt x="140780" y="70390"/>
                      </a:cubicBezTo>
                      <a:close/>
                    </a:path>
                  </a:pathLst>
                </a:custGeom>
                <a:solidFill>
                  <a:srgbClr val="F6AFAD"/>
                </a:solidFill>
                <a:ln w="9525" cap="flat">
                  <a:noFill/>
                  <a:prstDash val="solid"/>
                  <a:miter/>
                </a:ln>
              </p:spPr>
              <p:txBody>
                <a:bodyPr wrap="square" rtlCol="0" anchor="ctr">
                  <a:noAutofit/>
                </a:bodyPr>
                <a:lstStyle/>
                <a:p>
                  <a:endParaRPr lang="zh-CN" altLang="en-US"/>
                </a:p>
              </p:txBody>
            </p:sp>
            <p:sp>
              <p:nvSpPr>
                <p:cNvPr id="386" name="PA-ïşľïḓê"/>
                <p:cNvSpPr/>
                <p:nvPr>
                  <p:custDataLst>
                    <p:tags r:id="rId47"/>
                  </p:custDataLst>
                </p:nvPr>
              </p:nvSpPr>
              <p:spPr>
                <a:xfrm>
                  <a:off x="5101702" y="3650475"/>
                  <a:ext cx="121920" cy="140779"/>
                </a:xfrm>
                <a:custGeom>
                  <a:avLst/>
                  <a:gdLst>
                    <a:gd name="connsiteX0" fmla="*/ 70390 w 121920"/>
                    <a:gd name="connsiteY0" fmla="*/ 0 h 140779"/>
                    <a:gd name="connsiteX1" fmla="*/ 0 w 121920"/>
                    <a:gd name="connsiteY1" fmla="*/ 70390 h 140779"/>
                    <a:gd name="connsiteX2" fmla="*/ 70390 w 121920"/>
                    <a:gd name="connsiteY2" fmla="*/ 140779 h 140779"/>
                    <a:gd name="connsiteX3" fmla="*/ 107156 w 121920"/>
                    <a:gd name="connsiteY3" fmla="*/ 130207 h 140779"/>
                    <a:gd name="connsiteX4" fmla="*/ 121920 w 121920"/>
                    <a:gd name="connsiteY4" fmla="*/ 22574 h 140779"/>
                    <a:gd name="connsiteX5" fmla="*/ 70390 w 121920"/>
                    <a:gd name="connsiteY5" fmla="*/ 0 h 14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 h="140779">
                      <a:moveTo>
                        <a:pt x="70390" y="0"/>
                      </a:moveTo>
                      <a:cubicBezTo>
                        <a:pt x="31528" y="0"/>
                        <a:pt x="0" y="31528"/>
                        <a:pt x="0" y="70390"/>
                      </a:cubicBezTo>
                      <a:cubicBezTo>
                        <a:pt x="0" y="109252"/>
                        <a:pt x="31528" y="140779"/>
                        <a:pt x="70390" y="140779"/>
                      </a:cubicBezTo>
                      <a:cubicBezTo>
                        <a:pt x="83915" y="140779"/>
                        <a:pt x="96393" y="136779"/>
                        <a:pt x="107156" y="130207"/>
                      </a:cubicBezTo>
                      <a:cubicBezTo>
                        <a:pt x="116014" y="98489"/>
                        <a:pt x="120968" y="62484"/>
                        <a:pt x="121920" y="22574"/>
                      </a:cubicBezTo>
                      <a:cubicBezTo>
                        <a:pt x="108966" y="8763"/>
                        <a:pt x="90773" y="0"/>
                        <a:pt x="70390" y="0"/>
                      </a:cubicBezTo>
                      <a:close/>
                    </a:path>
                  </a:pathLst>
                </a:custGeom>
                <a:solidFill>
                  <a:srgbClr val="F6AFAD"/>
                </a:solidFill>
                <a:ln w="9525" cap="flat">
                  <a:noFill/>
                  <a:prstDash val="solid"/>
                  <a:miter/>
                </a:ln>
              </p:spPr>
              <p:txBody>
                <a:bodyPr wrap="square" rtlCol="0" anchor="ctr">
                  <a:noAutofit/>
                </a:bodyPr>
                <a:lstStyle/>
                <a:p>
                  <a:endParaRPr lang="zh-CN" altLang="en-US"/>
                </a:p>
              </p:txBody>
            </p:sp>
          </p:grpSp>
          <p:sp>
            <p:nvSpPr>
              <p:cNvPr id="364" name="PA-iŝļïḓe"/>
              <p:cNvSpPr/>
              <p:nvPr>
                <p:custDataLst>
                  <p:tags r:id="rId48"/>
                </p:custDataLst>
              </p:nvPr>
            </p:nvSpPr>
            <p:spPr>
              <a:xfrm>
                <a:off x="5023025" y="5158829"/>
                <a:ext cx="401734" cy="250437"/>
              </a:xfrm>
              <a:custGeom>
                <a:avLst/>
                <a:gdLst>
                  <a:gd name="connsiteX0" fmla="*/ 22098 w 401734"/>
                  <a:gd name="connsiteY0" fmla="*/ 74320 h 250437"/>
                  <a:gd name="connsiteX1" fmla="*/ 286703 w 401734"/>
                  <a:gd name="connsiteY1" fmla="*/ 7169 h 250437"/>
                  <a:gd name="connsiteX2" fmla="*/ 231267 w 401734"/>
                  <a:gd name="connsiteY2" fmla="*/ 62509 h 250437"/>
                  <a:gd name="connsiteX3" fmla="*/ 401669 w 401734"/>
                  <a:gd name="connsiteY3" fmla="*/ 83940 h 250437"/>
                  <a:gd name="connsiteX4" fmla="*/ 352616 w 401734"/>
                  <a:gd name="connsiteY4" fmla="*/ 115849 h 250437"/>
                  <a:gd name="connsiteX5" fmla="*/ 369951 w 401734"/>
                  <a:gd name="connsiteY5" fmla="*/ 135090 h 250437"/>
                  <a:gd name="connsiteX6" fmla="*/ 335471 w 401734"/>
                  <a:gd name="connsiteY6" fmla="*/ 159759 h 250437"/>
                  <a:gd name="connsiteX7" fmla="*/ 310229 w 401734"/>
                  <a:gd name="connsiteY7" fmla="*/ 194430 h 250437"/>
                  <a:gd name="connsiteX8" fmla="*/ 255270 w 401734"/>
                  <a:gd name="connsiteY8" fmla="*/ 235007 h 250437"/>
                  <a:gd name="connsiteX9" fmla="*/ 0 w 401734"/>
                  <a:gd name="connsiteY9" fmla="*/ 250437 h 250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734" h="250437">
                    <a:moveTo>
                      <a:pt x="22098" y="74320"/>
                    </a:moveTo>
                    <a:cubicBezTo>
                      <a:pt x="22098" y="74320"/>
                      <a:pt x="259937" y="-27407"/>
                      <a:pt x="286703" y="7169"/>
                    </a:cubicBezTo>
                    <a:cubicBezTo>
                      <a:pt x="313563" y="41745"/>
                      <a:pt x="231267" y="62509"/>
                      <a:pt x="231267" y="62509"/>
                    </a:cubicBezTo>
                    <a:cubicBezTo>
                      <a:pt x="231267" y="62509"/>
                      <a:pt x="405574" y="53175"/>
                      <a:pt x="401669" y="83940"/>
                    </a:cubicBezTo>
                    <a:cubicBezTo>
                      <a:pt x="397859" y="114611"/>
                      <a:pt x="352616" y="115849"/>
                      <a:pt x="352616" y="115849"/>
                    </a:cubicBezTo>
                    <a:cubicBezTo>
                      <a:pt x="352616" y="115849"/>
                      <a:pt x="371951" y="119183"/>
                      <a:pt x="369951" y="135090"/>
                    </a:cubicBezTo>
                    <a:cubicBezTo>
                      <a:pt x="367951" y="150901"/>
                      <a:pt x="335947" y="155759"/>
                      <a:pt x="335471" y="159759"/>
                    </a:cubicBezTo>
                    <a:cubicBezTo>
                      <a:pt x="365665" y="169189"/>
                      <a:pt x="347472" y="199098"/>
                      <a:pt x="310229" y="194430"/>
                    </a:cubicBezTo>
                    <a:cubicBezTo>
                      <a:pt x="339757" y="215862"/>
                      <a:pt x="309563" y="232149"/>
                      <a:pt x="255270" y="235007"/>
                    </a:cubicBezTo>
                    <a:cubicBezTo>
                      <a:pt x="200978" y="237864"/>
                      <a:pt x="0" y="250437"/>
                      <a:pt x="0" y="250437"/>
                    </a:cubicBezTo>
                  </a:path>
                </a:pathLst>
              </a:custGeom>
              <a:solidFill>
                <a:srgbClr val="F8C6C7"/>
              </a:solidFill>
              <a:ln w="9525" cap="flat">
                <a:noFill/>
                <a:prstDash val="solid"/>
                <a:miter/>
              </a:ln>
            </p:spPr>
            <p:txBody>
              <a:bodyPr wrap="square" rtlCol="0" anchor="ctr">
                <a:noAutofit/>
              </a:bodyPr>
              <a:lstStyle/>
              <a:p>
                <a:endParaRPr lang="zh-CN" altLang="en-US"/>
              </a:p>
            </p:txBody>
          </p:sp>
          <p:sp>
            <p:nvSpPr>
              <p:cNvPr id="365" name="PA-ïsḷïḍé"/>
              <p:cNvSpPr/>
              <p:nvPr>
                <p:custDataLst>
                  <p:tags r:id="rId49"/>
                </p:custDataLst>
              </p:nvPr>
            </p:nvSpPr>
            <p:spPr>
              <a:xfrm>
                <a:off x="5363151" y="4868778"/>
                <a:ext cx="375147" cy="265220"/>
              </a:xfrm>
              <a:custGeom>
                <a:avLst/>
                <a:gdLst>
                  <a:gd name="connsiteX0" fmla="*/ 12 w 375147"/>
                  <a:gd name="connsiteY0" fmla="*/ 62619 h 265220"/>
                  <a:gd name="connsiteX1" fmla="*/ 171748 w 375147"/>
                  <a:gd name="connsiteY1" fmla="*/ 67477 h 265220"/>
                  <a:gd name="connsiteX2" fmla="*/ 125457 w 375147"/>
                  <a:gd name="connsiteY2" fmla="*/ 4326 h 265220"/>
                  <a:gd name="connsiteX3" fmla="*/ 325576 w 375147"/>
                  <a:gd name="connsiteY3" fmla="*/ 80622 h 265220"/>
                  <a:gd name="connsiteX4" fmla="*/ 375107 w 375147"/>
                  <a:gd name="connsiteY4" fmla="*/ 169109 h 265220"/>
                  <a:gd name="connsiteX5" fmla="*/ 375107 w 375147"/>
                  <a:gd name="connsiteY5" fmla="*/ 169109 h 265220"/>
                  <a:gd name="connsiteX6" fmla="*/ 255282 w 375147"/>
                  <a:gd name="connsiteY6" fmla="*/ 262930 h 265220"/>
                  <a:gd name="connsiteX7" fmla="*/ 121742 w 375147"/>
                  <a:gd name="connsiteY7" fmla="*/ 234165 h 265220"/>
                  <a:gd name="connsiteX8" fmla="*/ 73545 w 375147"/>
                  <a:gd name="connsiteY8" fmla="*/ 185682 h 265220"/>
                  <a:gd name="connsiteX9" fmla="*/ 53828 w 375147"/>
                  <a:gd name="connsiteY9" fmla="*/ 147582 h 265220"/>
                  <a:gd name="connsiteX10" fmla="*/ 23539 w 375147"/>
                  <a:gd name="connsiteY10" fmla="*/ 117960 h 265220"/>
                  <a:gd name="connsiteX11" fmla="*/ 43541 w 375147"/>
                  <a:gd name="connsiteY11" fmla="*/ 101672 h 265220"/>
                  <a:gd name="connsiteX12" fmla="*/ 12 w 375147"/>
                  <a:gd name="connsiteY12" fmla="*/ 62619 h 265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147" h="265220">
                    <a:moveTo>
                      <a:pt x="12" y="62619"/>
                    </a:moveTo>
                    <a:cubicBezTo>
                      <a:pt x="869" y="31758"/>
                      <a:pt x="171748" y="67477"/>
                      <a:pt x="171748" y="67477"/>
                    </a:cubicBezTo>
                    <a:cubicBezTo>
                      <a:pt x="171748" y="67477"/>
                      <a:pt x="93643" y="34330"/>
                      <a:pt x="125457" y="4326"/>
                    </a:cubicBezTo>
                    <a:cubicBezTo>
                      <a:pt x="147364" y="-16438"/>
                      <a:pt x="258711" y="42236"/>
                      <a:pt x="325576" y="80622"/>
                    </a:cubicBezTo>
                    <a:cubicBezTo>
                      <a:pt x="357199" y="98719"/>
                      <a:pt x="376155" y="132723"/>
                      <a:pt x="375107" y="169109"/>
                    </a:cubicBezTo>
                    <a:lnTo>
                      <a:pt x="375107" y="169109"/>
                    </a:lnTo>
                    <a:cubicBezTo>
                      <a:pt x="373392" y="231021"/>
                      <a:pt x="315861" y="276075"/>
                      <a:pt x="255282" y="262930"/>
                    </a:cubicBezTo>
                    <a:cubicBezTo>
                      <a:pt x="202609" y="251500"/>
                      <a:pt x="146602" y="239308"/>
                      <a:pt x="121742" y="234165"/>
                    </a:cubicBezTo>
                    <a:cubicBezTo>
                      <a:pt x="68497" y="223116"/>
                      <a:pt x="41160" y="202351"/>
                      <a:pt x="73545" y="185682"/>
                    </a:cubicBezTo>
                    <a:cubicBezTo>
                      <a:pt x="36017" y="184635"/>
                      <a:pt x="22586" y="152250"/>
                      <a:pt x="53828" y="147582"/>
                    </a:cubicBezTo>
                    <a:cubicBezTo>
                      <a:pt x="53924" y="143582"/>
                      <a:pt x="23063" y="133962"/>
                      <a:pt x="23539" y="117960"/>
                    </a:cubicBezTo>
                    <a:cubicBezTo>
                      <a:pt x="24015" y="101958"/>
                      <a:pt x="43541" y="101672"/>
                      <a:pt x="43541" y="101672"/>
                    </a:cubicBezTo>
                    <a:cubicBezTo>
                      <a:pt x="43541" y="101672"/>
                      <a:pt x="-845" y="93480"/>
                      <a:pt x="12" y="62619"/>
                    </a:cubicBezTo>
                    <a:close/>
                  </a:path>
                </a:pathLst>
              </a:custGeom>
              <a:solidFill>
                <a:srgbClr val="F8C6C7"/>
              </a:solidFill>
              <a:ln w="9525" cap="flat">
                <a:noFill/>
                <a:prstDash val="solid"/>
                <a:miter/>
              </a:ln>
            </p:spPr>
            <p:txBody>
              <a:bodyPr wrap="square" rtlCol="0" anchor="ctr">
                <a:noAutofit/>
              </a:bodyPr>
              <a:lstStyle/>
              <a:p>
                <a:endParaRPr lang="zh-CN" altLang="en-US"/>
              </a:p>
            </p:txBody>
          </p:sp>
          <p:sp>
            <p:nvSpPr>
              <p:cNvPr id="366" name="PA-iS1ídé"/>
              <p:cNvSpPr/>
              <p:nvPr>
                <p:custDataLst>
                  <p:tags r:id="rId50"/>
                </p:custDataLst>
              </p:nvPr>
            </p:nvSpPr>
            <p:spPr>
              <a:xfrm>
                <a:off x="4822261" y="4068242"/>
                <a:ext cx="309657" cy="377570"/>
              </a:xfrm>
              <a:custGeom>
                <a:avLst/>
                <a:gdLst>
                  <a:gd name="connsiteX0" fmla="*/ 9978 w 309657"/>
                  <a:gd name="connsiteY0" fmla="*/ 0 h 377570"/>
                  <a:gd name="connsiteX1" fmla="*/ 152853 w 309657"/>
                  <a:gd name="connsiteY1" fmla="*/ 147066 h 377570"/>
                  <a:gd name="connsiteX2" fmla="*/ 299253 w 309657"/>
                  <a:gd name="connsiteY2" fmla="*/ 0 h 377570"/>
                  <a:gd name="connsiteX3" fmla="*/ 152853 w 309657"/>
                  <a:gd name="connsiteY3" fmla="*/ 377571 h 377570"/>
                  <a:gd name="connsiteX4" fmla="*/ 9978 w 309657"/>
                  <a:gd name="connsiteY4" fmla="*/ 0 h 377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57" h="377570">
                    <a:moveTo>
                      <a:pt x="9978" y="0"/>
                    </a:moveTo>
                    <a:cubicBezTo>
                      <a:pt x="9978" y="0"/>
                      <a:pt x="44649" y="147066"/>
                      <a:pt x="152853" y="147066"/>
                    </a:cubicBezTo>
                    <a:cubicBezTo>
                      <a:pt x="261057" y="147066"/>
                      <a:pt x="299253" y="0"/>
                      <a:pt x="299253" y="0"/>
                    </a:cubicBezTo>
                    <a:cubicBezTo>
                      <a:pt x="299253" y="0"/>
                      <a:pt x="367832" y="162592"/>
                      <a:pt x="152853" y="377571"/>
                    </a:cubicBezTo>
                    <a:cubicBezTo>
                      <a:pt x="-56316" y="164592"/>
                      <a:pt x="9978" y="0"/>
                      <a:pt x="9978" y="0"/>
                    </a:cubicBezTo>
                    <a:close/>
                  </a:path>
                </a:pathLst>
              </a:custGeom>
              <a:solidFill>
                <a:srgbClr val="FEF4F2"/>
              </a:solidFill>
              <a:ln w="9525" cap="flat">
                <a:noFill/>
                <a:prstDash val="solid"/>
                <a:miter/>
              </a:ln>
            </p:spPr>
            <p:txBody>
              <a:bodyPr wrap="square" rtlCol="0" anchor="ctr">
                <a:noAutofit/>
              </a:bodyPr>
              <a:lstStyle/>
              <a:p>
                <a:endParaRPr lang="zh-CN" altLang="en-US"/>
              </a:p>
            </p:txBody>
          </p:sp>
          <p:sp>
            <p:nvSpPr>
              <p:cNvPr id="367" name="PA-iṡḷïďe"/>
              <p:cNvSpPr/>
              <p:nvPr>
                <p:custDataLst>
                  <p:tags r:id="rId51"/>
                </p:custDataLst>
              </p:nvPr>
            </p:nvSpPr>
            <p:spPr>
              <a:xfrm>
                <a:off x="4516581" y="5904376"/>
                <a:ext cx="283368" cy="283654"/>
              </a:xfrm>
              <a:custGeom>
                <a:avLst/>
                <a:gdLst>
                  <a:gd name="connsiteX0" fmla="*/ 0 w 283368"/>
                  <a:gd name="connsiteY0" fmla="*/ 212503 h 283654"/>
                  <a:gd name="connsiteX1" fmla="*/ 212598 w 283368"/>
                  <a:gd name="connsiteY1" fmla="*/ 0 h 283654"/>
                  <a:gd name="connsiteX2" fmla="*/ 283369 w 283368"/>
                  <a:gd name="connsiteY2" fmla="*/ 70771 h 283654"/>
                  <a:gd name="connsiteX3" fmla="*/ 70485 w 283368"/>
                  <a:gd name="connsiteY3" fmla="*/ 283655 h 283654"/>
                </a:gdLst>
                <a:ahLst/>
                <a:cxnLst>
                  <a:cxn ang="0">
                    <a:pos x="connsiteX0" y="connsiteY0"/>
                  </a:cxn>
                  <a:cxn ang="0">
                    <a:pos x="connsiteX1" y="connsiteY1"/>
                  </a:cxn>
                  <a:cxn ang="0">
                    <a:pos x="connsiteX2" y="connsiteY2"/>
                  </a:cxn>
                  <a:cxn ang="0">
                    <a:pos x="connsiteX3" y="connsiteY3"/>
                  </a:cxn>
                </a:cxnLst>
                <a:rect l="l" t="t" r="r" b="b"/>
                <a:pathLst>
                  <a:path w="283368" h="283654">
                    <a:moveTo>
                      <a:pt x="0" y="212503"/>
                    </a:moveTo>
                    <a:lnTo>
                      <a:pt x="212598" y="0"/>
                    </a:lnTo>
                    <a:lnTo>
                      <a:pt x="283369" y="70771"/>
                    </a:lnTo>
                    <a:lnTo>
                      <a:pt x="70485" y="283655"/>
                    </a:lnTo>
                    <a:close/>
                  </a:path>
                </a:pathLst>
              </a:custGeom>
              <a:solidFill>
                <a:srgbClr val="4870C7"/>
              </a:solidFill>
              <a:ln w="9525" cap="flat">
                <a:noFill/>
                <a:prstDash val="solid"/>
                <a:miter/>
              </a:ln>
            </p:spPr>
            <p:txBody>
              <a:bodyPr wrap="square" rtlCol="0" anchor="ctr">
                <a:noAutofit/>
              </a:bodyPr>
              <a:lstStyle/>
              <a:p>
                <a:endParaRPr lang="zh-CN" altLang="en-US"/>
              </a:p>
            </p:txBody>
          </p:sp>
          <p:sp>
            <p:nvSpPr>
              <p:cNvPr id="368" name="PA-îṡ1îďè"/>
              <p:cNvSpPr/>
              <p:nvPr>
                <p:custDataLst>
                  <p:tags r:id="rId52"/>
                </p:custDataLst>
              </p:nvPr>
            </p:nvSpPr>
            <p:spPr>
              <a:xfrm>
                <a:off x="5305822" y="5904376"/>
                <a:ext cx="283464" cy="283654"/>
              </a:xfrm>
              <a:custGeom>
                <a:avLst/>
                <a:gdLst>
                  <a:gd name="connsiteX0" fmla="*/ 283464 w 283464"/>
                  <a:gd name="connsiteY0" fmla="*/ 212503 h 283654"/>
                  <a:gd name="connsiteX1" fmla="*/ 70866 w 283464"/>
                  <a:gd name="connsiteY1" fmla="*/ 0 h 283654"/>
                  <a:gd name="connsiteX2" fmla="*/ 0 w 283464"/>
                  <a:gd name="connsiteY2" fmla="*/ 70771 h 283654"/>
                  <a:gd name="connsiteX3" fmla="*/ 212884 w 283464"/>
                  <a:gd name="connsiteY3" fmla="*/ 283655 h 283654"/>
                </a:gdLst>
                <a:ahLst/>
                <a:cxnLst>
                  <a:cxn ang="0">
                    <a:pos x="connsiteX0" y="connsiteY0"/>
                  </a:cxn>
                  <a:cxn ang="0">
                    <a:pos x="connsiteX1" y="connsiteY1"/>
                  </a:cxn>
                  <a:cxn ang="0">
                    <a:pos x="connsiteX2" y="connsiteY2"/>
                  </a:cxn>
                  <a:cxn ang="0">
                    <a:pos x="connsiteX3" y="connsiteY3"/>
                  </a:cxn>
                </a:cxnLst>
                <a:rect l="l" t="t" r="r" b="b"/>
                <a:pathLst>
                  <a:path w="283464" h="283654">
                    <a:moveTo>
                      <a:pt x="283464" y="212503"/>
                    </a:moveTo>
                    <a:lnTo>
                      <a:pt x="70866" y="0"/>
                    </a:lnTo>
                    <a:lnTo>
                      <a:pt x="0" y="70771"/>
                    </a:lnTo>
                    <a:lnTo>
                      <a:pt x="212884" y="283655"/>
                    </a:lnTo>
                    <a:close/>
                  </a:path>
                </a:pathLst>
              </a:custGeom>
              <a:solidFill>
                <a:srgbClr val="4870C7"/>
              </a:solidFill>
              <a:ln w="9525" cap="flat">
                <a:noFill/>
                <a:prstDash val="solid"/>
                <a:miter/>
              </a:ln>
            </p:spPr>
            <p:txBody>
              <a:bodyPr wrap="square" rtlCol="0" anchor="ctr">
                <a:noAutofit/>
              </a:bodyPr>
              <a:lstStyle/>
              <a:p>
                <a:endParaRPr lang="zh-CN" altLang="en-US"/>
              </a:p>
            </p:txBody>
          </p:sp>
          <p:sp>
            <p:nvSpPr>
              <p:cNvPr id="369" name="PA-ïṧ1îḓè"/>
              <p:cNvSpPr/>
              <p:nvPr>
                <p:custDataLst>
                  <p:tags r:id="rId53"/>
                </p:custDataLst>
              </p:nvPr>
            </p:nvSpPr>
            <p:spPr>
              <a:xfrm>
                <a:off x="4516581" y="5904376"/>
                <a:ext cx="212597" cy="212502"/>
              </a:xfrm>
              <a:custGeom>
                <a:avLst/>
                <a:gdLst>
                  <a:gd name="connsiteX0" fmla="*/ 0 w 212597"/>
                  <a:gd name="connsiteY0" fmla="*/ 212503 h 212502"/>
                  <a:gd name="connsiteX1" fmla="*/ 212598 w 212597"/>
                  <a:gd name="connsiteY1" fmla="*/ 0 h 212502"/>
                </a:gdLst>
                <a:ahLst/>
                <a:cxnLst>
                  <a:cxn ang="0">
                    <a:pos x="connsiteX0" y="connsiteY0"/>
                  </a:cxn>
                  <a:cxn ang="0">
                    <a:pos x="connsiteX1" y="connsiteY1"/>
                  </a:cxn>
                </a:cxnLst>
                <a:rect l="l" t="t" r="r" b="b"/>
                <a:pathLst>
                  <a:path w="212597" h="212502">
                    <a:moveTo>
                      <a:pt x="0" y="212503"/>
                    </a:moveTo>
                    <a:lnTo>
                      <a:pt x="212598" y="0"/>
                    </a:lnTo>
                  </a:path>
                </a:pathLst>
              </a:custGeom>
              <a:ln w="5911" cap="flat">
                <a:solidFill>
                  <a:srgbClr val="262739"/>
                </a:solidFill>
                <a:prstDash val="solid"/>
                <a:miter/>
              </a:ln>
            </p:spPr>
            <p:txBody>
              <a:bodyPr wrap="square" rtlCol="0" anchor="ctr">
                <a:noAutofit/>
              </a:bodyPr>
              <a:lstStyle/>
              <a:p>
                <a:endParaRPr lang="zh-CN" altLang="en-US"/>
              </a:p>
            </p:txBody>
          </p:sp>
          <p:sp>
            <p:nvSpPr>
              <p:cNvPr id="370" name="PA-íŝḷíḍè"/>
              <p:cNvSpPr/>
              <p:nvPr>
                <p:custDataLst>
                  <p:tags r:id="rId54"/>
                </p:custDataLst>
              </p:nvPr>
            </p:nvSpPr>
            <p:spPr>
              <a:xfrm>
                <a:off x="5376689" y="5904376"/>
                <a:ext cx="212597" cy="212502"/>
              </a:xfrm>
              <a:custGeom>
                <a:avLst/>
                <a:gdLst>
                  <a:gd name="connsiteX0" fmla="*/ 0 w 212597"/>
                  <a:gd name="connsiteY0" fmla="*/ 0 h 212502"/>
                  <a:gd name="connsiteX1" fmla="*/ 212598 w 212597"/>
                  <a:gd name="connsiteY1" fmla="*/ 212503 h 212502"/>
                </a:gdLst>
                <a:ahLst/>
                <a:cxnLst>
                  <a:cxn ang="0">
                    <a:pos x="connsiteX0" y="connsiteY0"/>
                  </a:cxn>
                  <a:cxn ang="0">
                    <a:pos x="connsiteX1" y="connsiteY1"/>
                  </a:cxn>
                </a:cxnLst>
                <a:rect l="l" t="t" r="r" b="b"/>
                <a:pathLst>
                  <a:path w="212597" h="212502">
                    <a:moveTo>
                      <a:pt x="0" y="0"/>
                    </a:moveTo>
                    <a:lnTo>
                      <a:pt x="212598" y="212503"/>
                    </a:lnTo>
                  </a:path>
                </a:pathLst>
              </a:custGeom>
              <a:ln w="5911" cap="flat">
                <a:solidFill>
                  <a:srgbClr val="262739"/>
                </a:solidFill>
                <a:prstDash val="solid"/>
                <a:miter/>
              </a:ln>
            </p:spPr>
            <p:txBody>
              <a:bodyPr wrap="square" rtlCol="0" anchor="ctr">
                <a:noAutofit/>
              </a:bodyPr>
              <a:lstStyle/>
              <a:p>
                <a:endParaRPr lang="zh-CN" altLang="en-US"/>
              </a:p>
            </p:txBody>
          </p:sp>
          <p:sp>
            <p:nvSpPr>
              <p:cNvPr id="371" name="PA-îślîďê"/>
              <p:cNvSpPr/>
              <p:nvPr>
                <p:custDataLst>
                  <p:tags r:id="rId55"/>
                </p:custDataLst>
              </p:nvPr>
            </p:nvSpPr>
            <p:spPr>
              <a:xfrm>
                <a:off x="4741787" y="3562446"/>
                <a:ext cx="481835" cy="395305"/>
              </a:xfrm>
              <a:custGeom>
                <a:avLst/>
                <a:gdLst>
                  <a:gd name="connsiteX0" fmla="*/ 465262 w 481835"/>
                  <a:gd name="connsiteY0" fmla="*/ 226618 h 395305"/>
                  <a:gd name="connsiteX1" fmla="*/ 419732 w 481835"/>
                  <a:gd name="connsiteY1" fmla="*/ 129368 h 395305"/>
                  <a:gd name="connsiteX2" fmla="*/ 481835 w 481835"/>
                  <a:gd name="connsiteY2" fmla="*/ 21354 h 395305"/>
                  <a:gd name="connsiteX3" fmla="*/ 481645 w 481835"/>
                  <a:gd name="connsiteY3" fmla="*/ 2400 h 395305"/>
                  <a:gd name="connsiteX4" fmla="*/ 411922 w 481835"/>
                  <a:gd name="connsiteY4" fmla="*/ 123653 h 395305"/>
                  <a:gd name="connsiteX5" fmla="*/ 245329 w 481835"/>
                  <a:gd name="connsiteY5" fmla="*/ 123653 h 395305"/>
                  <a:gd name="connsiteX6" fmla="*/ 78737 w 481835"/>
                  <a:gd name="connsiteY6" fmla="*/ 123653 h 395305"/>
                  <a:gd name="connsiteX7" fmla="*/ 9014 w 481835"/>
                  <a:gd name="connsiteY7" fmla="*/ 2400 h 395305"/>
                  <a:gd name="connsiteX8" fmla="*/ 2442 w 481835"/>
                  <a:gd name="connsiteY8" fmla="*/ 590 h 395305"/>
                  <a:gd name="connsiteX9" fmla="*/ 632 w 481835"/>
                  <a:gd name="connsiteY9" fmla="*/ 7162 h 395305"/>
                  <a:gd name="connsiteX10" fmla="*/ 70927 w 481835"/>
                  <a:gd name="connsiteY10" fmla="*/ 129368 h 395305"/>
                  <a:gd name="connsiteX11" fmla="*/ 25397 w 481835"/>
                  <a:gd name="connsiteY11" fmla="*/ 226618 h 395305"/>
                  <a:gd name="connsiteX12" fmla="*/ 14634 w 481835"/>
                  <a:gd name="connsiteY12" fmla="*/ 181470 h 395305"/>
                  <a:gd name="connsiteX13" fmla="*/ 4537 w 481835"/>
                  <a:gd name="connsiteY13" fmla="*/ 179469 h 395305"/>
                  <a:gd name="connsiteX14" fmla="*/ 22540 w 481835"/>
                  <a:gd name="connsiteY14" fmla="*/ 245287 h 395305"/>
                  <a:gd name="connsiteX15" fmla="*/ 245329 w 481835"/>
                  <a:gd name="connsiteY15" fmla="*/ 395306 h 395305"/>
                  <a:gd name="connsiteX16" fmla="*/ 464880 w 481835"/>
                  <a:gd name="connsiteY16" fmla="*/ 241477 h 395305"/>
                  <a:gd name="connsiteX17" fmla="*/ 480502 w 481835"/>
                  <a:gd name="connsiteY17" fmla="*/ 150418 h 395305"/>
                  <a:gd name="connsiteX18" fmla="*/ 465262 w 481835"/>
                  <a:gd name="connsiteY18" fmla="*/ 226618 h 395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1835" h="395305">
                    <a:moveTo>
                      <a:pt x="465262" y="226618"/>
                    </a:moveTo>
                    <a:cubicBezTo>
                      <a:pt x="437544" y="185565"/>
                      <a:pt x="424018" y="144227"/>
                      <a:pt x="419732" y="129368"/>
                    </a:cubicBezTo>
                    <a:lnTo>
                      <a:pt x="481835" y="21354"/>
                    </a:lnTo>
                    <a:lnTo>
                      <a:pt x="481645" y="2400"/>
                    </a:lnTo>
                    <a:lnTo>
                      <a:pt x="411922" y="123653"/>
                    </a:lnTo>
                    <a:lnTo>
                      <a:pt x="245329" y="123653"/>
                    </a:lnTo>
                    <a:lnTo>
                      <a:pt x="78737" y="123653"/>
                    </a:lnTo>
                    <a:lnTo>
                      <a:pt x="9014" y="2400"/>
                    </a:lnTo>
                    <a:cubicBezTo>
                      <a:pt x="7680" y="114"/>
                      <a:pt x="4728" y="-648"/>
                      <a:pt x="2442" y="590"/>
                    </a:cubicBezTo>
                    <a:cubicBezTo>
                      <a:pt x="156" y="1923"/>
                      <a:pt x="-701" y="4876"/>
                      <a:pt x="632" y="7162"/>
                    </a:cubicBezTo>
                    <a:lnTo>
                      <a:pt x="70927" y="129368"/>
                    </a:lnTo>
                    <a:cubicBezTo>
                      <a:pt x="66640" y="144227"/>
                      <a:pt x="53115" y="185565"/>
                      <a:pt x="25397" y="226618"/>
                    </a:cubicBezTo>
                    <a:cubicBezTo>
                      <a:pt x="22349" y="217188"/>
                      <a:pt x="18253" y="202234"/>
                      <a:pt x="14634" y="181470"/>
                    </a:cubicBezTo>
                    <a:lnTo>
                      <a:pt x="4537" y="179469"/>
                    </a:lnTo>
                    <a:cubicBezTo>
                      <a:pt x="11872" y="223094"/>
                      <a:pt x="17301" y="231952"/>
                      <a:pt x="22540" y="245287"/>
                    </a:cubicBezTo>
                    <a:cubicBezTo>
                      <a:pt x="57782" y="334155"/>
                      <a:pt x="143793" y="395306"/>
                      <a:pt x="245329" y="395306"/>
                    </a:cubicBezTo>
                    <a:cubicBezTo>
                      <a:pt x="346771" y="395306"/>
                      <a:pt x="430400" y="341204"/>
                      <a:pt x="464880" y="241477"/>
                    </a:cubicBezTo>
                    <a:cubicBezTo>
                      <a:pt x="472596" y="219284"/>
                      <a:pt x="482311" y="150609"/>
                      <a:pt x="480502" y="150418"/>
                    </a:cubicBezTo>
                    <a:cubicBezTo>
                      <a:pt x="476215" y="188232"/>
                      <a:pt x="469738" y="212997"/>
                      <a:pt x="465262" y="226618"/>
                    </a:cubicBezTo>
                    <a:close/>
                  </a:path>
                </a:pathLst>
              </a:custGeom>
              <a:solidFill>
                <a:srgbClr val="CCE9FC"/>
              </a:solidFill>
              <a:ln w="9525" cap="flat">
                <a:noFill/>
                <a:prstDash val="solid"/>
                <a:miter/>
              </a:ln>
            </p:spPr>
            <p:txBody>
              <a:bodyPr wrap="square" rtlCol="0" anchor="ctr">
                <a:noAutofit/>
              </a:bodyPr>
              <a:lstStyle/>
              <a:p>
                <a:endParaRPr lang="zh-CN" altLang="en-US"/>
              </a:p>
            </p:txBody>
          </p:sp>
          <p:sp>
            <p:nvSpPr>
              <p:cNvPr id="372" name="PA-ïṥḻîḓè"/>
              <p:cNvSpPr/>
              <p:nvPr>
                <p:custDataLst>
                  <p:tags r:id="rId56"/>
                </p:custDataLst>
              </p:nvPr>
            </p:nvSpPr>
            <p:spPr>
              <a:xfrm>
                <a:off x="4665934" y="3153106"/>
                <a:ext cx="672820" cy="462492"/>
              </a:xfrm>
              <a:custGeom>
                <a:avLst/>
                <a:gdLst>
                  <a:gd name="connsiteX0" fmla="*/ 17716 w 672820"/>
                  <a:gd name="connsiteY0" fmla="*/ 417740 h 462492"/>
                  <a:gd name="connsiteX1" fmla="*/ 73532 w 672820"/>
                  <a:gd name="connsiteY1" fmla="*/ 462412 h 462492"/>
                  <a:gd name="connsiteX2" fmla="*/ 100774 w 672820"/>
                  <a:gd name="connsiteY2" fmla="*/ 450506 h 462492"/>
                  <a:gd name="connsiteX3" fmla="*/ 325469 w 672820"/>
                  <a:gd name="connsiteY3" fmla="*/ 231240 h 462492"/>
                  <a:gd name="connsiteX4" fmla="*/ 565975 w 672820"/>
                  <a:gd name="connsiteY4" fmla="*/ 353065 h 462492"/>
                  <a:gd name="connsiteX5" fmla="*/ 590930 w 672820"/>
                  <a:gd name="connsiteY5" fmla="*/ 231526 h 462492"/>
                  <a:gd name="connsiteX6" fmla="*/ 670845 w 672820"/>
                  <a:gd name="connsiteY6" fmla="*/ 206571 h 462492"/>
                  <a:gd name="connsiteX7" fmla="*/ 610933 w 672820"/>
                  <a:gd name="connsiteY7" fmla="*/ 129990 h 462492"/>
                  <a:gd name="connsiteX8" fmla="*/ 660844 w 672820"/>
                  <a:gd name="connsiteY8" fmla="*/ 51789 h 462492"/>
                  <a:gd name="connsiteX9" fmla="*/ 553878 w 672820"/>
                  <a:gd name="connsiteY9" fmla="*/ 20166 h 462492"/>
                  <a:gd name="connsiteX10" fmla="*/ 253555 w 672820"/>
                  <a:gd name="connsiteY10" fmla="*/ 35121 h 462492"/>
                  <a:gd name="connsiteX11" fmla="*/ 17716 w 672820"/>
                  <a:gd name="connsiteY11" fmla="*/ 417740 h 4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2820" h="462492">
                    <a:moveTo>
                      <a:pt x="17716" y="417740"/>
                    </a:moveTo>
                    <a:cubicBezTo>
                      <a:pt x="24097" y="443553"/>
                      <a:pt x="46957" y="463936"/>
                      <a:pt x="73532" y="462412"/>
                    </a:cubicBezTo>
                    <a:cubicBezTo>
                      <a:pt x="83057" y="461841"/>
                      <a:pt x="92678" y="458602"/>
                      <a:pt x="100774" y="450506"/>
                    </a:cubicBezTo>
                    <a:cubicBezTo>
                      <a:pt x="129158" y="422121"/>
                      <a:pt x="94106" y="206285"/>
                      <a:pt x="325469" y="231240"/>
                    </a:cubicBezTo>
                    <a:cubicBezTo>
                      <a:pt x="556831" y="256196"/>
                      <a:pt x="487774" y="368019"/>
                      <a:pt x="565975" y="353065"/>
                    </a:cubicBezTo>
                    <a:cubicBezTo>
                      <a:pt x="644175" y="338111"/>
                      <a:pt x="590930" y="231526"/>
                      <a:pt x="590930" y="231526"/>
                    </a:cubicBezTo>
                    <a:cubicBezTo>
                      <a:pt x="590930" y="231526"/>
                      <a:pt x="655891" y="258196"/>
                      <a:pt x="670845" y="206571"/>
                    </a:cubicBezTo>
                    <a:cubicBezTo>
                      <a:pt x="685799" y="154945"/>
                      <a:pt x="610933" y="129990"/>
                      <a:pt x="610933" y="129990"/>
                    </a:cubicBezTo>
                    <a:cubicBezTo>
                      <a:pt x="610933" y="129990"/>
                      <a:pt x="672560" y="108368"/>
                      <a:pt x="660844" y="51789"/>
                    </a:cubicBezTo>
                    <a:cubicBezTo>
                      <a:pt x="649223" y="-4789"/>
                      <a:pt x="588549" y="-14505"/>
                      <a:pt x="553878" y="20166"/>
                    </a:cubicBezTo>
                    <a:cubicBezTo>
                      <a:pt x="519207" y="54837"/>
                      <a:pt x="348900" y="55123"/>
                      <a:pt x="253555" y="35121"/>
                    </a:cubicBezTo>
                    <a:cubicBezTo>
                      <a:pt x="160877" y="15785"/>
                      <a:pt x="-64485" y="87603"/>
                      <a:pt x="17716" y="417740"/>
                    </a:cubicBezTo>
                    <a:close/>
                  </a:path>
                </a:pathLst>
              </a:custGeom>
              <a:solidFill>
                <a:srgbClr val="434A5D"/>
              </a:solidFill>
              <a:ln w="9525" cap="flat">
                <a:noFill/>
                <a:prstDash val="solid"/>
                <a:miter/>
              </a:ln>
            </p:spPr>
            <p:txBody>
              <a:bodyPr wrap="square" rtlCol="0" anchor="ctr">
                <a:noAutofit/>
              </a:bodyPr>
              <a:lstStyle/>
              <a:p>
                <a:endParaRPr lang="zh-CN" altLang="en-US"/>
              </a:p>
            </p:txBody>
          </p:sp>
        </p:grpSp>
      </p:grpSp>
      <p:grpSp>
        <p:nvGrpSpPr>
          <p:cNvPr id="59" name="îšlïḍè"/>
          <p:cNvGrpSpPr/>
          <p:nvPr/>
        </p:nvGrpSpPr>
        <p:grpSpPr>
          <a:xfrm>
            <a:off x="6005462" y="1996903"/>
            <a:ext cx="4943526" cy="2409635"/>
            <a:chOff x="669926" y="1596388"/>
            <a:chExt cx="5396713" cy="2630534"/>
          </a:xfrm>
        </p:grpSpPr>
        <p:sp>
          <p:nvSpPr>
            <p:cNvPr id="73" name="PA-iṣļïdè"/>
            <p:cNvSpPr/>
            <p:nvPr>
              <p:custDataLst>
                <p:tags r:id="rId57"/>
              </p:custDataLst>
            </p:nvPr>
          </p:nvSpPr>
          <p:spPr>
            <a:xfrm>
              <a:off x="669927" y="2115818"/>
              <a:ext cx="4700360" cy="1016093"/>
            </a:xfrm>
            <a:prstGeom prst="rect">
              <a:avLst/>
            </a:prstGeom>
          </p:spPr>
          <p:txBody>
            <a:bodyPr wrap="square">
              <a:noAutofit/>
            </a:bodyPr>
            <a:lstStyle/>
            <a:p>
              <a:r>
                <a:rPr lang="zh-CN" altLang="zh-CN" dirty="0"/>
                <a:t>各班按照班级工作实际情况，自行设计内容包括但不限于通知中内容</a:t>
              </a:r>
              <a:endParaRPr lang="zh-CN" altLang="zh-CN" dirty="0"/>
            </a:p>
          </p:txBody>
        </p:sp>
        <p:sp>
          <p:nvSpPr>
            <p:cNvPr id="74" name="PA-íśļíďê"/>
            <p:cNvSpPr/>
            <p:nvPr>
              <p:custDataLst>
                <p:tags r:id="rId58"/>
              </p:custDataLst>
            </p:nvPr>
          </p:nvSpPr>
          <p:spPr>
            <a:xfrm>
              <a:off x="669927" y="3108323"/>
              <a:ext cx="4700360" cy="1118599"/>
            </a:xfrm>
            <a:prstGeom prst="rect">
              <a:avLst/>
            </a:prstGeom>
          </p:spPr>
          <p:txBody>
            <a:bodyPr wrap="square">
              <a:noAutofit/>
            </a:bodyPr>
            <a:lstStyle/>
            <a:p>
              <a:pPr>
                <a:lnSpc>
                  <a:spcPct val="150000"/>
                </a:lnSpc>
                <a:buSzPct val="25000"/>
              </a:pPr>
              <a:r>
                <a:rPr lang="zh-CN" altLang="en-US" sz="1100" dirty="0"/>
                <a:t>请在此粘贴或输入你的文字内容请在此粘贴或输入你的文字内容请在此粘贴或输入你的文字内容请在此粘贴或输入你的文字内容。</a:t>
              </a:r>
              <a:endParaRPr lang="en-US" altLang="zh-CN" sz="1100" dirty="0"/>
            </a:p>
            <a:p>
              <a:pPr>
                <a:lnSpc>
                  <a:spcPct val="150000"/>
                </a:lnSpc>
                <a:buSzPct val="25000"/>
              </a:pPr>
              <a:endParaRPr lang="en-US" altLang="zh-CN" sz="1100" dirty="0"/>
            </a:p>
          </p:txBody>
        </p:sp>
        <p:sp>
          <p:nvSpPr>
            <p:cNvPr id="75" name="PA-íş1ïdè"/>
            <p:cNvSpPr/>
            <p:nvPr>
              <p:custDataLst>
                <p:tags r:id="rId59"/>
              </p:custDataLst>
            </p:nvPr>
          </p:nvSpPr>
          <p:spPr bwMode="auto">
            <a:xfrm>
              <a:off x="669926" y="1596388"/>
              <a:ext cx="2214245" cy="356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pPr>
              <a:r>
                <a:rPr lang="zh-CN" altLang="en-US" sz="1200" dirty="0">
                  <a:solidFill>
                    <a:srgbClr val="C00000"/>
                  </a:solidFill>
                </a:rPr>
                <a:t>单击编辑此项目的详细内容</a:t>
              </a:r>
              <a:endParaRPr lang="en-US" altLang="zh-CN" sz="1200" dirty="0">
                <a:solidFill>
                  <a:srgbClr val="C00000"/>
                </a:solidFill>
              </a:endParaRPr>
            </a:p>
          </p:txBody>
        </p:sp>
        <p:cxnSp>
          <p:nvCxnSpPr>
            <p:cNvPr id="76" name="PA-直接连接符 75"/>
            <p:cNvCxnSpPr/>
            <p:nvPr>
              <p:custDataLst>
                <p:tags r:id="rId60"/>
              </p:custDataLst>
            </p:nvPr>
          </p:nvCxnSpPr>
          <p:spPr>
            <a:xfrm>
              <a:off x="2963476" y="1806573"/>
              <a:ext cx="3103163" cy="0"/>
            </a:xfrm>
            <a:prstGeom prst="line">
              <a:avLst/>
            </a:prstGeom>
            <a:ln w="31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pic>
        <p:nvPicPr>
          <p:cNvPr id="7" name="PA-图片 6" descr="图片包含 游戏机, 食物, 标志&#10;&#10;描述已自动生成"/>
          <p:cNvPicPr>
            <a:picLocks noChangeAspect="1"/>
          </p:cNvPicPr>
          <p:nvPr>
            <p:custDataLst>
              <p:tags r:id="rId61"/>
            </p:custDataLst>
          </p:nvPr>
        </p:nvPicPr>
        <p:blipFill>
          <a:blip r:embed="rId62" cstate="print">
            <a:extLst>
              <a:ext uri="{28A0092B-C50C-407E-A947-70E740481C1C}">
                <a14:useLocalDpi xmlns:a14="http://schemas.microsoft.com/office/drawing/2010/main" val="0"/>
              </a:ext>
            </a:extLst>
          </a:blip>
          <a:stretch>
            <a:fillRect/>
          </a:stretch>
        </p:blipFill>
        <p:spPr>
          <a:xfrm>
            <a:off x="2841040" y="1807597"/>
            <a:ext cx="2457109" cy="2457109"/>
          </a:xfrm>
          <a:prstGeom prst="rect">
            <a:avLst/>
          </a:prstGeom>
        </p:spPr>
      </p:pic>
      <p:pic>
        <p:nvPicPr>
          <p:cNvPr id="89" name="图片 88"/>
          <p:cNvPicPr>
            <a:picLocks noChangeAspect="1"/>
          </p:cNvPicPr>
          <p:nvPr/>
        </p:nvPicPr>
        <p:blipFill>
          <a:blip r:embed="rId63" cstate="print">
            <a:extLst>
              <a:ext uri="{28A0092B-C50C-407E-A947-70E740481C1C}">
                <a14:useLocalDpi xmlns:a14="http://schemas.microsoft.com/office/drawing/2010/main" val="0"/>
              </a:ext>
            </a:extLst>
          </a:blip>
          <a:stretch>
            <a:fillRect/>
          </a:stretch>
        </p:blipFill>
        <p:spPr>
          <a:xfrm>
            <a:off x="721110" y="677990"/>
            <a:ext cx="689423" cy="716042"/>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2000">
        <p15:prstTrans prst="pageCurlSingle"/>
      </p:transition>
    </mc:Choice>
    <mc:Fallback>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par>
                          <p:cTn id="11" fill="hold">
                            <p:stCondLst>
                              <p:cond delay="500"/>
                            </p:stCondLst>
                            <p:childTnLst>
                              <p:par>
                                <p:cTn id="12" presetID="16" presetClass="entr" presetSubtype="21"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par>
                          <p:cTn id="15" fill="hold">
                            <p:stCondLst>
                              <p:cond delay="1000"/>
                            </p:stCondLst>
                            <p:childTnLst>
                              <p:par>
                                <p:cTn id="16" presetID="16" presetClass="entr" presetSubtype="21"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fade">
                                      <p:cBhvr>
                                        <p:cTn id="2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包含 游戏机, 灯光&#10;&#10;描述已自动生成"/>
          <p:cNvPicPr>
            <a:picLocks noChangeAspect="1"/>
          </p:cNvPicPr>
          <p:nvPr/>
        </p:nvPicPr>
        <p:blipFill rotWithShape="1">
          <a:blip r:embed="rId1">
            <a:extLst>
              <a:ext uri="{28A0092B-C50C-407E-A947-70E740481C1C}">
                <a14:useLocalDpi xmlns:a14="http://schemas.microsoft.com/office/drawing/2010/main" val="0"/>
              </a:ext>
            </a:extLst>
          </a:blip>
          <a:srcRect l="21115" t="722" r="20694" b="3111"/>
          <a:stretch>
            <a:fillRect/>
          </a:stretch>
        </p:blipFill>
        <p:spPr>
          <a:xfrm rot="4745921" flipV="1">
            <a:off x="4018812" y="-3472559"/>
            <a:ext cx="4729826" cy="11724693"/>
          </a:xfrm>
          <a:prstGeom prst="rect">
            <a:avLst/>
          </a:prstGeom>
        </p:spPr>
      </p:pic>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l="6944" t="6296" r="12778" b="41667"/>
          <a:stretch>
            <a:fillRect/>
          </a:stretch>
        </p:blipFill>
        <p:spPr>
          <a:xfrm>
            <a:off x="-30480" y="995045"/>
            <a:ext cx="4660265" cy="4531995"/>
          </a:xfrm>
          <a:prstGeom prst="rect">
            <a:avLst/>
          </a:prstGeom>
        </p:spPr>
      </p:pic>
      <p:sp>
        <p:nvSpPr>
          <p:cNvPr id="18" name="文本框 17"/>
          <p:cNvSpPr txBox="1"/>
          <p:nvPr/>
        </p:nvSpPr>
        <p:spPr>
          <a:xfrm>
            <a:off x="3511550" y="2019935"/>
            <a:ext cx="8595995" cy="4315460"/>
          </a:xfrm>
          <a:prstGeom prst="rect">
            <a:avLst/>
          </a:prstGeom>
          <a:noFill/>
        </p:spPr>
        <p:txBody>
          <a:bodyPr vert="horz" wrap="square" rtlCol="0">
            <a:spAutoFit/>
          </a:bodyPr>
          <a:lstStyle/>
          <a:p>
            <a:pPr algn="ctr"/>
            <a:r>
              <a:rPr lang="zh-CN" altLang="en-US" sz="4400" dirty="0">
                <a:solidFill>
                  <a:srgbClr val="FFC000"/>
                </a:solidFill>
                <a:latin typeface="方正粗黑宋简体" panose="02000000000000000000" pitchFamily="2" charset="-122"/>
                <a:ea typeface="方正粗黑宋简体" panose="02000000000000000000" pitchFamily="2" charset="-122"/>
              </a:rPr>
              <a:t>武汉加油，中国加油！</a:t>
            </a:r>
            <a:endParaRPr lang="zh-CN" altLang="en-US" sz="4400" dirty="0">
              <a:solidFill>
                <a:srgbClr val="FFC000"/>
              </a:solidFill>
              <a:latin typeface="方正粗黑宋简体" panose="02000000000000000000" pitchFamily="2" charset="-122"/>
              <a:ea typeface="方正粗黑宋简体" panose="02000000000000000000" pitchFamily="2" charset="-122"/>
            </a:endParaRPr>
          </a:p>
          <a:p>
            <a:pPr algn="ctr"/>
            <a:r>
              <a:rPr lang="zh-CN" altLang="en-US" sz="4400" dirty="0">
                <a:solidFill>
                  <a:srgbClr val="FFC000"/>
                </a:solidFill>
                <a:latin typeface="方正粗黑宋简体" panose="02000000000000000000" pitchFamily="2" charset="-122"/>
                <a:ea typeface="方正粗黑宋简体" panose="02000000000000000000" pitchFamily="2" charset="-122"/>
                <a:sym typeface="思源黑体 CN Normal" panose="020B0400000000000000" pitchFamily="34" charset="-122"/>
              </a:rPr>
              <a:t>共抗疫情，青春有我！</a:t>
            </a:r>
            <a:endParaRPr lang="zh-CN" altLang="en-US" sz="4400" dirty="0">
              <a:solidFill>
                <a:srgbClr val="FFC000"/>
              </a:solidFill>
              <a:latin typeface="方正粗黑宋简体" panose="02000000000000000000" pitchFamily="2" charset="-122"/>
              <a:ea typeface="方正粗黑宋简体" panose="02000000000000000000" pitchFamily="2" charset="-122"/>
              <a:sym typeface="思源黑体 CN Normal" panose="020B0400000000000000" pitchFamily="34" charset="-122"/>
            </a:endParaRPr>
          </a:p>
          <a:p>
            <a:pPr algn="ctr"/>
            <a:endParaRPr lang="zh-CN" altLang="en-US" sz="4400" dirty="0">
              <a:solidFill>
                <a:srgbClr val="FFC000"/>
              </a:solidFill>
              <a:latin typeface="方正粗黑宋简体" panose="02000000000000000000" pitchFamily="2" charset="-122"/>
              <a:ea typeface="方正粗黑宋简体" panose="02000000000000000000" pitchFamily="2" charset="-122"/>
              <a:sym typeface="思源黑体 CN Normal" panose="020B0400000000000000" pitchFamily="34" charset="-122"/>
            </a:endParaRPr>
          </a:p>
          <a:p>
            <a:pPr algn="ctr"/>
            <a:r>
              <a:rPr lang="zh-CN" altLang="zh-CN" sz="2800" kern="100" dirty="0">
                <a:solidFill>
                  <a:schemeClr val="bg1"/>
                </a:solidFill>
                <a:latin typeface="方正粗黑宋简体" panose="02000000000000000000" pitchFamily="2" charset="-122"/>
                <a:ea typeface="方正粗黑宋简体" panose="02000000000000000000" pitchFamily="2" charset="-122"/>
                <a:cs typeface="Times New Roman" panose="02020603050405020304" pitchFamily="18" charset="0"/>
                <a:sym typeface="+mn-ea"/>
              </a:rPr>
              <a:t>20</a:t>
            </a:r>
            <a:r>
              <a:rPr lang="en-US" altLang="zh-CN" sz="2800" kern="100" dirty="0">
                <a:solidFill>
                  <a:schemeClr val="bg1"/>
                </a:solidFill>
                <a:latin typeface="方正粗黑宋简体" panose="02000000000000000000" pitchFamily="2" charset="-122"/>
                <a:ea typeface="方正粗黑宋简体" panose="02000000000000000000" pitchFamily="2" charset="-122"/>
                <a:cs typeface="Times New Roman" panose="02020603050405020304" pitchFamily="18" charset="0"/>
                <a:sym typeface="+mn-ea"/>
              </a:rPr>
              <a:t>1X</a:t>
            </a:r>
            <a:r>
              <a:rPr lang="zh-CN" altLang="zh-CN" sz="2800" kern="100" dirty="0">
                <a:solidFill>
                  <a:schemeClr val="bg1"/>
                </a:solidFill>
                <a:latin typeface="方正粗黑宋简体" panose="02000000000000000000" pitchFamily="2" charset="-122"/>
                <a:ea typeface="方正粗黑宋简体" panose="02000000000000000000" pitchFamily="2" charset="-122"/>
                <a:cs typeface="Times New Roman" panose="02020603050405020304" pitchFamily="18" charset="0"/>
                <a:sym typeface="+mn-ea"/>
              </a:rPr>
              <a:t>级土木</a:t>
            </a:r>
            <a:r>
              <a:rPr lang="en-US" altLang="zh-CN" sz="2800" kern="100" dirty="0">
                <a:solidFill>
                  <a:schemeClr val="bg1"/>
                </a:solidFill>
                <a:latin typeface="方正粗黑宋简体" panose="02000000000000000000" pitchFamily="2" charset="-122"/>
                <a:ea typeface="方正粗黑宋简体" panose="02000000000000000000" pitchFamily="2" charset="-122"/>
                <a:cs typeface="Times New Roman" panose="02020603050405020304" pitchFamily="18" charset="0"/>
                <a:sym typeface="+mn-ea"/>
              </a:rPr>
              <a:t>/</a:t>
            </a:r>
            <a:r>
              <a:rPr lang="zh-CN" altLang="zh-CN" sz="2800" kern="100" dirty="0">
                <a:solidFill>
                  <a:schemeClr val="bg1"/>
                </a:solidFill>
                <a:latin typeface="方正粗黑宋简体" panose="02000000000000000000" pitchFamily="2" charset="-122"/>
                <a:ea typeface="方正粗黑宋简体" panose="02000000000000000000" pitchFamily="2" charset="-122"/>
                <a:cs typeface="Times New Roman" panose="02020603050405020304" pitchFamily="18" charset="0"/>
                <a:sym typeface="+mn-ea"/>
              </a:rPr>
              <a:t>铁道</a:t>
            </a:r>
            <a:r>
              <a:rPr lang="en-US" altLang="zh-CN" sz="2800" kern="100" dirty="0">
                <a:solidFill>
                  <a:schemeClr val="bg1"/>
                </a:solidFill>
                <a:latin typeface="方正粗黑宋简体" panose="02000000000000000000" pitchFamily="2" charset="-122"/>
                <a:ea typeface="方正粗黑宋简体" panose="02000000000000000000" pitchFamily="2" charset="-122"/>
                <a:cs typeface="Times New Roman" panose="02020603050405020304" pitchFamily="18" charset="0"/>
                <a:sym typeface="+mn-ea"/>
              </a:rPr>
              <a:t>X</a:t>
            </a:r>
            <a:r>
              <a:rPr lang="zh-CN" altLang="zh-CN" sz="2800" kern="100" dirty="0">
                <a:solidFill>
                  <a:schemeClr val="bg1"/>
                </a:solidFill>
                <a:latin typeface="方正粗黑宋简体" panose="02000000000000000000" pitchFamily="2" charset="-122"/>
                <a:ea typeface="方正粗黑宋简体" panose="02000000000000000000" pitchFamily="2" charset="-122"/>
                <a:cs typeface="Times New Roman" panose="02020603050405020304" pitchFamily="18" charset="0"/>
                <a:sym typeface="+mn-ea"/>
              </a:rPr>
              <a:t>班团支部</a:t>
            </a:r>
            <a:endParaRPr lang="en-US" altLang="zh-CN" sz="2800" kern="100" dirty="0">
              <a:solidFill>
                <a:schemeClr val="bg1"/>
              </a:solidFill>
              <a:latin typeface="方正粗黑宋简体" panose="02000000000000000000" pitchFamily="2" charset="-122"/>
              <a:ea typeface="方正粗黑宋简体" panose="02000000000000000000" pitchFamily="2" charset="-122"/>
              <a:cs typeface="Times New Roman" panose="02020603050405020304" pitchFamily="18" charset="0"/>
            </a:endParaRPr>
          </a:p>
          <a:p>
            <a:pPr algn="ctr"/>
            <a:r>
              <a:rPr lang="en-US" altLang="zh-CN" sz="2800" kern="100" dirty="0">
                <a:solidFill>
                  <a:schemeClr val="bg1"/>
                </a:solidFill>
                <a:latin typeface="方正粗黑宋简体" panose="02000000000000000000" pitchFamily="2" charset="-122"/>
                <a:ea typeface="方正粗黑宋简体" panose="02000000000000000000" pitchFamily="2" charset="-122"/>
                <a:cs typeface="Times New Roman" panose="02020603050405020304" pitchFamily="18" charset="0"/>
                <a:sym typeface="+mn-ea"/>
              </a:rPr>
              <a:t>       2020</a:t>
            </a:r>
            <a:r>
              <a:rPr lang="zh-CN" altLang="en-US" sz="2800" kern="100" dirty="0">
                <a:solidFill>
                  <a:schemeClr val="bg1"/>
                </a:solidFill>
                <a:latin typeface="方正粗黑宋简体" panose="02000000000000000000" pitchFamily="2" charset="-122"/>
                <a:ea typeface="方正粗黑宋简体" panose="02000000000000000000" pitchFamily="2" charset="-122"/>
                <a:cs typeface="Times New Roman" panose="02020603050405020304" pitchFamily="18" charset="0"/>
                <a:sym typeface="+mn-ea"/>
              </a:rPr>
              <a:t>年</a:t>
            </a:r>
            <a:r>
              <a:rPr lang="en-US" altLang="zh-CN" sz="2800" kern="100" dirty="0">
                <a:solidFill>
                  <a:schemeClr val="bg1"/>
                </a:solidFill>
                <a:latin typeface="方正粗黑宋简体" panose="02000000000000000000" pitchFamily="2" charset="-122"/>
                <a:ea typeface="方正粗黑宋简体" panose="02000000000000000000" pitchFamily="2" charset="-122"/>
                <a:cs typeface="Times New Roman" panose="02020603050405020304" pitchFamily="18" charset="0"/>
                <a:sym typeface="+mn-ea"/>
              </a:rPr>
              <a:t>X</a:t>
            </a:r>
            <a:r>
              <a:rPr lang="zh-CN" altLang="en-US" sz="2800" kern="100" dirty="0">
                <a:solidFill>
                  <a:schemeClr val="bg1"/>
                </a:solidFill>
                <a:latin typeface="方正粗黑宋简体" panose="02000000000000000000" pitchFamily="2" charset="-122"/>
                <a:ea typeface="方正粗黑宋简体" panose="02000000000000000000" pitchFamily="2" charset="-122"/>
                <a:cs typeface="Times New Roman" panose="02020603050405020304" pitchFamily="18" charset="0"/>
                <a:sym typeface="+mn-ea"/>
              </a:rPr>
              <a:t>月</a:t>
            </a:r>
            <a:r>
              <a:rPr lang="en-US" altLang="zh-CN" sz="2800" kern="100" dirty="0">
                <a:solidFill>
                  <a:schemeClr val="bg1"/>
                </a:solidFill>
                <a:latin typeface="方正粗黑宋简体" panose="02000000000000000000" pitchFamily="2" charset="-122"/>
                <a:ea typeface="方正粗黑宋简体" panose="02000000000000000000" pitchFamily="2" charset="-122"/>
                <a:cs typeface="Times New Roman" panose="02020603050405020304" pitchFamily="18" charset="0"/>
                <a:sym typeface="+mn-ea"/>
              </a:rPr>
              <a:t>X</a:t>
            </a:r>
            <a:r>
              <a:rPr lang="zh-CN" altLang="en-US" sz="2800" kern="100" dirty="0">
                <a:solidFill>
                  <a:schemeClr val="bg1"/>
                </a:solidFill>
                <a:latin typeface="方正粗黑宋简体" panose="02000000000000000000" pitchFamily="2" charset="-122"/>
                <a:ea typeface="方正粗黑宋简体" panose="02000000000000000000" pitchFamily="2" charset="-122"/>
                <a:cs typeface="Times New Roman" panose="02020603050405020304" pitchFamily="18" charset="0"/>
                <a:sym typeface="+mn-ea"/>
              </a:rPr>
              <a:t>日</a:t>
            </a:r>
            <a:endParaRPr lang="zh-CN" altLang="en-US" sz="2800" dirty="0">
              <a:solidFill>
                <a:schemeClr val="bg1"/>
              </a:solidFill>
              <a:latin typeface="方正粗黑宋简体" panose="02000000000000000000" pitchFamily="2" charset="-122"/>
              <a:ea typeface="方正粗黑宋简体" panose="02000000000000000000" pitchFamily="2" charset="-122"/>
            </a:endParaRPr>
          </a:p>
          <a:p>
            <a:pPr algn="ctr"/>
            <a:endParaRPr lang="zh-CN" altLang="en-US" sz="4400" dirty="0">
              <a:solidFill>
                <a:srgbClr val="FFC000"/>
              </a:solidFill>
              <a:latin typeface="方正粗黑宋简体" panose="02000000000000000000" pitchFamily="2" charset="-122"/>
              <a:ea typeface="方正粗黑宋简体" panose="02000000000000000000" pitchFamily="2" charset="-122"/>
              <a:sym typeface="思源黑体 CN Normal" panose="020B0400000000000000" pitchFamily="34" charset="-122"/>
            </a:endParaRPr>
          </a:p>
          <a:p>
            <a:pPr algn="ctr"/>
            <a:endParaRPr lang="zh-CN" altLang="en-US" sz="4400" dirty="0">
              <a:solidFill>
                <a:srgbClr val="FFC000"/>
              </a:solidFill>
              <a:latin typeface="方正粗黑宋简体" panose="02000000000000000000" pitchFamily="2" charset="-122"/>
              <a:ea typeface="方正粗黑宋简体" panose="02000000000000000000" pitchFamily="2" charset="-122"/>
              <a:sym typeface="思源黑体 CN Normal" panose="020B0400000000000000" pitchFamily="34" charset="-122"/>
            </a:endParaRPr>
          </a:p>
        </p:txBody>
      </p:sp>
      <p:pic>
        <p:nvPicPr>
          <p:cNvPr id="20" name="图片 19" descr="图片包含 游戏机&#10;&#10;描述已自动生成"/>
          <p:cNvPicPr>
            <a:picLocks noChangeAspect="1"/>
          </p:cNvPicPr>
          <p:nvPr/>
        </p:nvPicPr>
        <p:blipFill rotWithShape="1">
          <a:blip r:embed="rId3" cstate="print">
            <a:extLst>
              <a:ext uri="{28A0092B-C50C-407E-A947-70E740481C1C}">
                <a14:useLocalDpi xmlns:a14="http://schemas.microsoft.com/office/drawing/2010/main" val="0"/>
              </a:ext>
            </a:extLst>
          </a:blip>
          <a:srcRect l="6727" t="72532" r="80772" b="3782"/>
          <a:stretch>
            <a:fillRect/>
          </a:stretch>
        </p:blipFill>
        <p:spPr>
          <a:xfrm>
            <a:off x="698499" y="4861956"/>
            <a:ext cx="571501" cy="1624398"/>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9348" y="362121"/>
            <a:ext cx="1201401" cy="1247787"/>
          </a:xfrm>
          <a:prstGeom prst="rect">
            <a:avLst/>
          </a:prstGeom>
        </p:spPr>
      </p:pic>
      <p:grpSp>
        <p:nvGrpSpPr>
          <p:cNvPr id="15" name="组合 14"/>
          <p:cNvGrpSpPr/>
          <p:nvPr/>
        </p:nvGrpSpPr>
        <p:grpSpPr>
          <a:xfrm>
            <a:off x="3366731" y="4085289"/>
            <a:ext cx="5598905" cy="3838129"/>
            <a:chOff x="2382948" y="4332371"/>
            <a:chExt cx="5070496" cy="3692690"/>
          </a:xfrm>
        </p:grpSpPr>
        <p:pic>
          <p:nvPicPr>
            <p:cNvPr id="16" name="图片 15"/>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73000" contrast="-100000"/>
                      </a14:imgEffect>
                    </a14:imgLayer>
                  </a14:imgProps>
                </a:ext>
                <a:ext uri="{28A0092B-C50C-407E-A947-70E740481C1C}">
                  <a14:useLocalDpi xmlns:a14="http://schemas.microsoft.com/office/drawing/2010/main" val="0"/>
                </a:ext>
              </a:extLst>
            </a:blip>
            <a:stretch>
              <a:fillRect/>
            </a:stretch>
          </p:blipFill>
          <p:spPr>
            <a:xfrm>
              <a:off x="4870837" y="5854254"/>
              <a:ext cx="1279664" cy="904758"/>
            </a:xfrm>
            <a:prstGeom prst="rect">
              <a:avLst/>
            </a:prstGeom>
            <a:noFill/>
          </p:spPr>
        </p:pic>
        <p:pic>
          <p:nvPicPr>
            <p:cNvPr id="22" name="图片 21"/>
            <p:cNvPicPr>
              <a:picLocks noChangeAspect="1"/>
            </p:cNvPicPr>
            <p:nvPr/>
          </p:nvPicPr>
          <p:blipFill>
            <a:blip r:embed="rId7">
              <a:lum bright="70000" contrast="-70000"/>
              <a:extLst>
                <a:ext uri="{28A0092B-C50C-407E-A947-70E740481C1C}">
                  <a14:useLocalDpi xmlns:a14="http://schemas.microsoft.com/office/drawing/2010/main" val="0"/>
                </a:ext>
              </a:extLst>
            </a:blip>
            <a:stretch>
              <a:fillRect/>
            </a:stretch>
          </p:blipFill>
          <p:spPr>
            <a:xfrm>
              <a:off x="2382948" y="4332371"/>
              <a:ext cx="2719246" cy="3692690"/>
            </a:xfrm>
            <a:prstGeom prst="rect">
              <a:avLst/>
            </a:prstGeom>
          </p:spPr>
        </p:pic>
        <p:sp>
          <p:nvSpPr>
            <p:cNvPr id="23" name="文本框 22"/>
            <p:cNvSpPr txBox="1"/>
            <p:nvPr/>
          </p:nvSpPr>
          <p:spPr>
            <a:xfrm>
              <a:off x="5752884" y="6137356"/>
              <a:ext cx="1700560" cy="338554"/>
            </a:xfrm>
            <a:prstGeom prst="rect">
              <a:avLst/>
            </a:prstGeom>
            <a:noFill/>
          </p:spPr>
          <p:txBody>
            <a:bodyPr wrap="square" rtlCol="0">
              <a:spAutoFit/>
            </a:bodyPr>
            <a:lstStyle/>
            <a:p>
              <a:r>
                <a:rPr lang="zh-CN" altLang="en-US" sz="1600" dirty="0">
                  <a:solidFill>
                    <a:schemeClr val="bg1"/>
                  </a:solidFill>
                  <a:latin typeface="方正粗黑宋简体" panose="02000000000000000000" pitchFamily="2" charset="-122"/>
                  <a:ea typeface="方正粗黑宋简体" panose="02000000000000000000" pitchFamily="2" charset="-122"/>
                </a:rPr>
                <a:t>土木工程学院</a:t>
              </a:r>
              <a:endParaRPr lang="zh-CN" altLang="en-US" sz="1600" dirty="0">
                <a:solidFill>
                  <a:schemeClr val="bg1"/>
                </a:solidFill>
                <a:latin typeface="方正粗黑宋简体" panose="02000000000000000000" pitchFamily="2" charset="-122"/>
                <a:ea typeface="方正粗黑宋简体" panose="02000000000000000000" pitchFamily="2" charset="-122"/>
              </a:endParaRPr>
            </a:p>
          </p:txBody>
        </p:sp>
        <p:cxnSp>
          <p:nvCxnSpPr>
            <p:cNvPr id="24" name="直接连接符 23"/>
            <p:cNvCxnSpPr/>
            <p:nvPr/>
          </p:nvCxnSpPr>
          <p:spPr>
            <a:xfrm>
              <a:off x="5004620" y="6050994"/>
              <a:ext cx="0" cy="51127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par>
                          <p:cTn id="17" fill="hold">
                            <p:stCondLst>
                              <p:cond delay="1000"/>
                            </p:stCondLst>
                            <p:childTnLst>
                              <p:par>
                                <p:cTn id="18" presetID="31"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fltVal val="0"/>
                                          </p:val>
                                        </p:tav>
                                        <p:tav tm="100000">
                                          <p:val>
                                            <p:strVal val="#ppt_w"/>
                                          </p:val>
                                        </p:tav>
                                      </p:tavLst>
                                    </p:anim>
                                    <p:anim calcmode="lin" valueType="num">
                                      <p:cBhvr>
                                        <p:cTn id="21" dur="1000" fill="hold"/>
                                        <p:tgtEl>
                                          <p:spTgt spid="11"/>
                                        </p:tgtEl>
                                        <p:attrNameLst>
                                          <p:attrName>ppt_h</p:attrName>
                                        </p:attrNameLst>
                                      </p:cBhvr>
                                      <p:tavLst>
                                        <p:tav tm="0">
                                          <p:val>
                                            <p:fltVal val="0"/>
                                          </p:val>
                                        </p:tav>
                                        <p:tav tm="100000">
                                          <p:val>
                                            <p:strVal val="#ppt_h"/>
                                          </p:val>
                                        </p:tav>
                                      </p:tavLst>
                                    </p:anim>
                                    <p:anim calcmode="lin" valueType="num">
                                      <p:cBhvr>
                                        <p:cTn id="22" dur="1000" fill="hold"/>
                                        <p:tgtEl>
                                          <p:spTgt spid="11"/>
                                        </p:tgtEl>
                                        <p:attrNameLst>
                                          <p:attrName>style.rotation</p:attrName>
                                        </p:attrNameLst>
                                      </p:cBhvr>
                                      <p:tavLst>
                                        <p:tav tm="0">
                                          <p:val>
                                            <p:fltVal val="90"/>
                                          </p:val>
                                        </p:tav>
                                        <p:tav tm="100000">
                                          <p:val>
                                            <p:fltVal val="0"/>
                                          </p:val>
                                        </p:tav>
                                      </p:tavLst>
                                    </p:anim>
                                    <p:animEffect transition="in" filter="fade">
                                      <p:cBhvr>
                                        <p:cTn id="23" dur="1000"/>
                                        <p:tgtEl>
                                          <p:spTgt spid="11"/>
                                        </p:tgtEl>
                                      </p:cBhvr>
                                    </p:animEffect>
                                  </p:childTnLst>
                                </p:cTn>
                              </p:par>
                              <p:par>
                                <p:cTn id="24" presetID="31"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1000" fill="hold"/>
                                        <p:tgtEl>
                                          <p:spTgt spid="15"/>
                                        </p:tgtEl>
                                        <p:attrNameLst>
                                          <p:attrName>ppt_w</p:attrName>
                                        </p:attrNameLst>
                                      </p:cBhvr>
                                      <p:tavLst>
                                        <p:tav tm="0">
                                          <p:val>
                                            <p:fltVal val="0"/>
                                          </p:val>
                                        </p:tav>
                                        <p:tav tm="100000">
                                          <p:val>
                                            <p:strVal val="#ppt_w"/>
                                          </p:val>
                                        </p:tav>
                                      </p:tavLst>
                                    </p:anim>
                                    <p:anim calcmode="lin" valueType="num">
                                      <p:cBhvr>
                                        <p:cTn id="27" dur="1000" fill="hold"/>
                                        <p:tgtEl>
                                          <p:spTgt spid="15"/>
                                        </p:tgtEl>
                                        <p:attrNameLst>
                                          <p:attrName>ppt_h</p:attrName>
                                        </p:attrNameLst>
                                      </p:cBhvr>
                                      <p:tavLst>
                                        <p:tav tm="0">
                                          <p:val>
                                            <p:fltVal val="0"/>
                                          </p:val>
                                        </p:tav>
                                        <p:tav tm="100000">
                                          <p:val>
                                            <p:strVal val="#ppt_h"/>
                                          </p:val>
                                        </p:tav>
                                      </p:tavLst>
                                    </p:anim>
                                    <p:anim calcmode="lin" valueType="num">
                                      <p:cBhvr>
                                        <p:cTn id="28" dur="1000" fill="hold"/>
                                        <p:tgtEl>
                                          <p:spTgt spid="15"/>
                                        </p:tgtEl>
                                        <p:attrNameLst>
                                          <p:attrName>style.rotation</p:attrName>
                                        </p:attrNameLst>
                                      </p:cBhvr>
                                      <p:tavLst>
                                        <p:tav tm="0">
                                          <p:val>
                                            <p:fltVal val="90"/>
                                          </p:val>
                                        </p:tav>
                                        <p:tav tm="100000">
                                          <p:val>
                                            <p:fltVal val="0"/>
                                          </p:val>
                                        </p:tav>
                                      </p:tavLst>
                                    </p:anim>
                                    <p:animEffect transition="in" filter="fade">
                                      <p:cBhvr>
                                        <p:cTn id="29" dur="1000"/>
                                        <p:tgtEl>
                                          <p:spTgt spid="15"/>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randombar(horizontal)">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ags/tag1.xml><?xml version="1.0" encoding="utf-8"?>
<p:tagLst xmlns:p="http://schemas.openxmlformats.org/presentationml/2006/main">
  <p:tag name="PA" val="v5.2.9"/>
</p:tagLst>
</file>

<file path=ppt/tags/tag10.xml><?xml version="1.0" encoding="utf-8"?>
<p:tagLst xmlns:p="http://schemas.openxmlformats.org/presentationml/2006/main">
  <p:tag name="PA" val="v5.2.9"/>
</p:tagLst>
</file>

<file path=ppt/tags/tag100.xml><?xml version="1.0" encoding="utf-8"?>
<p:tagLst xmlns:p="http://schemas.openxmlformats.org/presentationml/2006/main">
  <p:tag name="PA" val="v5.2.9"/>
</p:tagLst>
</file>

<file path=ppt/tags/tag101.xml><?xml version="1.0" encoding="utf-8"?>
<p:tagLst xmlns:p="http://schemas.openxmlformats.org/presentationml/2006/main">
  <p:tag name="PA" val="v5.2.9"/>
</p:tagLst>
</file>

<file path=ppt/tags/tag102.xml><?xml version="1.0" encoding="utf-8"?>
<p:tagLst xmlns:p="http://schemas.openxmlformats.org/presentationml/2006/main">
  <p:tag name="PA" val="v5.2.9"/>
</p:tagLst>
</file>

<file path=ppt/tags/tag103.xml><?xml version="1.0" encoding="utf-8"?>
<p:tagLst xmlns:p="http://schemas.openxmlformats.org/presentationml/2006/main">
  <p:tag name="PA" val="v5.2.9"/>
</p:tagLst>
</file>

<file path=ppt/tags/tag104.xml><?xml version="1.0" encoding="utf-8"?>
<p:tagLst xmlns:p="http://schemas.openxmlformats.org/presentationml/2006/main">
  <p:tag name="PA" val="v5.2.9"/>
</p:tagLst>
</file>

<file path=ppt/tags/tag105.xml><?xml version="1.0" encoding="utf-8"?>
<p:tagLst xmlns:p="http://schemas.openxmlformats.org/presentationml/2006/main">
  <p:tag name="PA" val="v5.2.9"/>
</p:tagLst>
</file>

<file path=ppt/tags/tag106.xml><?xml version="1.0" encoding="utf-8"?>
<p:tagLst xmlns:p="http://schemas.openxmlformats.org/presentationml/2006/main">
  <p:tag name="PA" val="v5.2.9"/>
</p:tagLst>
</file>

<file path=ppt/tags/tag107.xml><?xml version="1.0" encoding="utf-8"?>
<p:tagLst xmlns:p="http://schemas.openxmlformats.org/presentationml/2006/main">
  <p:tag name="PA" val="v5.2.9"/>
</p:tagLst>
</file>

<file path=ppt/tags/tag108.xml><?xml version="1.0" encoding="utf-8"?>
<p:tagLst xmlns:p="http://schemas.openxmlformats.org/presentationml/2006/main">
  <p:tag name="PA" val="v5.2.9"/>
</p:tagLst>
</file>

<file path=ppt/tags/tag109.xml><?xml version="1.0" encoding="utf-8"?>
<p:tagLst xmlns:p="http://schemas.openxmlformats.org/presentationml/2006/main">
  <p:tag name="PA" val="v5.2.9"/>
</p:tagLst>
</file>

<file path=ppt/tags/tag11.xml><?xml version="1.0" encoding="utf-8"?>
<p:tagLst xmlns:p="http://schemas.openxmlformats.org/presentationml/2006/main">
  <p:tag name="PA" val="v5.2.9"/>
</p:tagLst>
</file>

<file path=ppt/tags/tag110.xml><?xml version="1.0" encoding="utf-8"?>
<p:tagLst xmlns:p="http://schemas.openxmlformats.org/presentationml/2006/main">
  <p:tag name="PA" val="v5.2.9"/>
</p:tagLst>
</file>

<file path=ppt/tags/tag111.xml><?xml version="1.0" encoding="utf-8"?>
<p:tagLst xmlns:p="http://schemas.openxmlformats.org/presentationml/2006/main">
  <p:tag name="PA" val="v5.2.9"/>
</p:tagLst>
</file>

<file path=ppt/tags/tag112.xml><?xml version="1.0" encoding="utf-8"?>
<p:tagLst xmlns:p="http://schemas.openxmlformats.org/presentationml/2006/main">
  <p:tag name="PA" val="v5.2.9"/>
</p:tagLst>
</file>

<file path=ppt/tags/tag113.xml><?xml version="1.0" encoding="utf-8"?>
<p:tagLst xmlns:p="http://schemas.openxmlformats.org/presentationml/2006/main">
  <p:tag name="PA" val="v5.2.9"/>
</p:tagLst>
</file>

<file path=ppt/tags/tag114.xml><?xml version="1.0" encoding="utf-8"?>
<p:tagLst xmlns:p="http://schemas.openxmlformats.org/presentationml/2006/main">
  <p:tag name="PA" val="v5.2.9"/>
</p:tagLst>
</file>

<file path=ppt/tags/tag115.xml><?xml version="1.0" encoding="utf-8"?>
<p:tagLst xmlns:p="http://schemas.openxmlformats.org/presentationml/2006/main">
  <p:tag name="PA" val="v5.2.9"/>
</p:tagLst>
</file>

<file path=ppt/tags/tag116.xml><?xml version="1.0" encoding="utf-8"?>
<p:tagLst xmlns:p="http://schemas.openxmlformats.org/presentationml/2006/main">
  <p:tag name="PA" val="v5.2.9"/>
</p:tagLst>
</file>

<file path=ppt/tags/tag117.xml><?xml version="1.0" encoding="utf-8"?>
<p:tagLst xmlns:p="http://schemas.openxmlformats.org/presentationml/2006/main">
  <p:tag name="PA" val="v5.2.9"/>
</p:tagLst>
</file>

<file path=ppt/tags/tag118.xml><?xml version="1.0" encoding="utf-8"?>
<p:tagLst xmlns:p="http://schemas.openxmlformats.org/presentationml/2006/main">
  <p:tag name="PA" val="v5.2.9"/>
</p:tagLst>
</file>

<file path=ppt/tags/tag119.xml><?xml version="1.0" encoding="utf-8"?>
<p:tagLst xmlns:p="http://schemas.openxmlformats.org/presentationml/2006/main">
  <p:tag name="PA" val="v5.2.9"/>
</p:tagLst>
</file>

<file path=ppt/tags/tag12.xml><?xml version="1.0" encoding="utf-8"?>
<p:tagLst xmlns:p="http://schemas.openxmlformats.org/presentationml/2006/main">
  <p:tag name="PA" val="v5.2.9"/>
</p:tagLst>
</file>

<file path=ppt/tags/tag120.xml><?xml version="1.0" encoding="utf-8"?>
<p:tagLst xmlns:p="http://schemas.openxmlformats.org/presentationml/2006/main">
  <p:tag name="PA" val="v5.2.9"/>
</p:tagLst>
</file>

<file path=ppt/tags/tag121.xml><?xml version="1.0" encoding="utf-8"?>
<p:tagLst xmlns:p="http://schemas.openxmlformats.org/presentationml/2006/main">
  <p:tag name="PA" val="v5.2.9"/>
</p:tagLst>
</file>

<file path=ppt/tags/tag122.xml><?xml version="1.0" encoding="utf-8"?>
<p:tagLst xmlns:p="http://schemas.openxmlformats.org/presentationml/2006/main">
  <p:tag name="PA" val="v5.2.9"/>
</p:tagLst>
</file>

<file path=ppt/tags/tag123.xml><?xml version="1.0" encoding="utf-8"?>
<p:tagLst xmlns:p="http://schemas.openxmlformats.org/presentationml/2006/main">
  <p:tag name="PA" val="v5.2.9"/>
</p:tagLst>
</file>

<file path=ppt/tags/tag124.xml><?xml version="1.0" encoding="utf-8"?>
<p:tagLst xmlns:p="http://schemas.openxmlformats.org/presentationml/2006/main">
  <p:tag name="PA" val="v5.2.9"/>
</p:tagLst>
</file>

<file path=ppt/tags/tag125.xml><?xml version="1.0" encoding="utf-8"?>
<p:tagLst xmlns:p="http://schemas.openxmlformats.org/presentationml/2006/main">
  <p:tag name="PA" val="v5.2.9"/>
</p:tagLst>
</file>

<file path=ppt/tags/tag126.xml><?xml version="1.0" encoding="utf-8"?>
<p:tagLst xmlns:p="http://schemas.openxmlformats.org/presentationml/2006/main">
  <p:tag name="PA" val="v5.2.9"/>
</p:tagLst>
</file>

<file path=ppt/tags/tag127.xml><?xml version="1.0" encoding="utf-8"?>
<p:tagLst xmlns:p="http://schemas.openxmlformats.org/presentationml/2006/main">
  <p:tag name="PA" val="v5.2.9"/>
</p:tagLst>
</file>

<file path=ppt/tags/tag128.xml><?xml version="1.0" encoding="utf-8"?>
<p:tagLst xmlns:p="http://schemas.openxmlformats.org/presentationml/2006/main">
  <p:tag name="PA" val="v5.2.9"/>
</p:tagLst>
</file>

<file path=ppt/tags/tag129.xml><?xml version="1.0" encoding="utf-8"?>
<p:tagLst xmlns:p="http://schemas.openxmlformats.org/presentationml/2006/main">
  <p:tag name="PA" val="v5.2.9"/>
</p:tagLst>
</file>

<file path=ppt/tags/tag13.xml><?xml version="1.0" encoding="utf-8"?>
<p:tagLst xmlns:p="http://schemas.openxmlformats.org/presentationml/2006/main">
  <p:tag name="PA" val="v5.2.9"/>
</p:tagLst>
</file>

<file path=ppt/tags/tag130.xml><?xml version="1.0" encoding="utf-8"?>
<p:tagLst xmlns:p="http://schemas.openxmlformats.org/presentationml/2006/main">
  <p:tag name="PA" val="v5.2.9"/>
</p:tagLst>
</file>

<file path=ppt/tags/tag131.xml><?xml version="1.0" encoding="utf-8"?>
<p:tagLst xmlns:p="http://schemas.openxmlformats.org/presentationml/2006/main">
  <p:tag name="PA" val="v5.2.9"/>
</p:tagLst>
</file>

<file path=ppt/tags/tag132.xml><?xml version="1.0" encoding="utf-8"?>
<p:tagLst xmlns:p="http://schemas.openxmlformats.org/presentationml/2006/main">
  <p:tag name="PA" val="v5.2.9"/>
</p:tagLst>
</file>

<file path=ppt/tags/tag133.xml><?xml version="1.0" encoding="utf-8"?>
<p:tagLst xmlns:p="http://schemas.openxmlformats.org/presentationml/2006/main">
  <p:tag name="PA" val="v5.2.9"/>
</p:tagLst>
</file>

<file path=ppt/tags/tag134.xml><?xml version="1.0" encoding="utf-8"?>
<p:tagLst xmlns:p="http://schemas.openxmlformats.org/presentationml/2006/main">
  <p:tag name="PA" val="v5.2.9"/>
</p:tagLst>
</file>

<file path=ppt/tags/tag135.xml><?xml version="1.0" encoding="utf-8"?>
<p:tagLst xmlns:p="http://schemas.openxmlformats.org/presentationml/2006/main">
  <p:tag name="PA" val="v5.2.9"/>
</p:tagLst>
</file>

<file path=ppt/tags/tag136.xml><?xml version="1.0" encoding="utf-8"?>
<p:tagLst xmlns:p="http://schemas.openxmlformats.org/presentationml/2006/main">
  <p:tag name="PA" val="v5.2.9"/>
</p:tagLst>
</file>

<file path=ppt/tags/tag137.xml><?xml version="1.0" encoding="utf-8"?>
<p:tagLst xmlns:p="http://schemas.openxmlformats.org/presentationml/2006/main">
  <p:tag name="PA" val="v5.2.9"/>
</p:tagLst>
</file>

<file path=ppt/tags/tag14.xml><?xml version="1.0" encoding="utf-8"?>
<p:tagLst xmlns:p="http://schemas.openxmlformats.org/presentationml/2006/main">
  <p:tag name="PA" val="v5.2.9"/>
</p:tagLst>
</file>

<file path=ppt/tags/tag15.xml><?xml version="1.0" encoding="utf-8"?>
<p:tagLst xmlns:p="http://schemas.openxmlformats.org/presentationml/2006/main">
  <p:tag name="PA" val="v5.2.9"/>
</p:tagLst>
</file>

<file path=ppt/tags/tag16.xml><?xml version="1.0" encoding="utf-8"?>
<p:tagLst xmlns:p="http://schemas.openxmlformats.org/presentationml/2006/main">
  <p:tag name="PA" val="v5.2.9"/>
</p:tagLst>
</file>

<file path=ppt/tags/tag17.xml><?xml version="1.0" encoding="utf-8"?>
<p:tagLst xmlns:p="http://schemas.openxmlformats.org/presentationml/2006/main">
  <p:tag name="PA" val="v5.2.9"/>
</p:tagLst>
</file>

<file path=ppt/tags/tag18.xml><?xml version="1.0" encoding="utf-8"?>
<p:tagLst xmlns:p="http://schemas.openxmlformats.org/presentationml/2006/main">
  <p:tag name="PA" val="v5.2.9"/>
</p:tagLst>
</file>

<file path=ppt/tags/tag19.xml><?xml version="1.0" encoding="utf-8"?>
<p:tagLst xmlns:p="http://schemas.openxmlformats.org/presentationml/2006/main">
  <p:tag name="PA" val="v5.2.9"/>
</p:tagLst>
</file>

<file path=ppt/tags/tag2.xml><?xml version="1.0" encoding="utf-8"?>
<p:tagLst xmlns:p="http://schemas.openxmlformats.org/presentationml/2006/main">
  <p:tag name="PA" val="v5.2.9"/>
</p:tagLst>
</file>

<file path=ppt/tags/tag20.xml><?xml version="1.0" encoding="utf-8"?>
<p:tagLst xmlns:p="http://schemas.openxmlformats.org/presentationml/2006/main">
  <p:tag name="PA" val="v5.2.9"/>
</p:tagLst>
</file>

<file path=ppt/tags/tag21.xml><?xml version="1.0" encoding="utf-8"?>
<p:tagLst xmlns:p="http://schemas.openxmlformats.org/presentationml/2006/main">
  <p:tag name="PA" val="v5.2.9"/>
</p:tagLst>
</file>

<file path=ppt/tags/tag22.xml><?xml version="1.0" encoding="utf-8"?>
<p:tagLst xmlns:p="http://schemas.openxmlformats.org/presentationml/2006/main">
  <p:tag name="PA" val="v5.2.9"/>
</p:tagLst>
</file>

<file path=ppt/tags/tag23.xml><?xml version="1.0" encoding="utf-8"?>
<p:tagLst xmlns:p="http://schemas.openxmlformats.org/presentationml/2006/main">
  <p:tag name="PA" val="v5.2.9"/>
</p:tagLst>
</file>

<file path=ppt/tags/tag24.xml><?xml version="1.0" encoding="utf-8"?>
<p:tagLst xmlns:p="http://schemas.openxmlformats.org/presentationml/2006/main">
  <p:tag name="PA" val="v5.2.9"/>
</p:tagLst>
</file>

<file path=ppt/tags/tag25.xml><?xml version="1.0" encoding="utf-8"?>
<p:tagLst xmlns:p="http://schemas.openxmlformats.org/presentationml/2006/main">
  <p:tag name="PA" val="v5.2.9"/>
</p:tagLst>
</file>

<file path=ppt/tags/tag26.xml><?xml version="1.0" encoding="utf-8"?>
<p:tagLst xmlns:p="http://schemas.openxmlformats.org/presentationml/2006/main">
  <p:tag name="PA" val="v5.2.9"/>
</p:tagLst>
</file>

<file path=ppt/tags/tag27.xml><?xml version="1.0" encoding="utf-8"?>
<p:tagLst xmlns:p="http://schemas.openxmlformats.org/presentationml/2006/main">
  <p:tag name="PA" val="v5.2.9"/>
</p:tagLst>
</file>

<file path=ppt/tags/tag28.xml><?xml version="1.0" encoding="utf-8"?>
<p:tagLst xmlns:p="http://schemas.openxmlformats.org/presentationml/2006/main">
  <p:tag name="PA" val="v5.2.9"/>
</p:tagLst>
</file>

<file path=ppt/tags/tag29.xml><?xml version="1.0" encoding="utf-8"?>
<p:tagLst xmlns:p="http://schemas.openxmlformats.org/presentationml/2006/main">
  <p:tag name="PA" val="v5.2.9"/>
</p:tagLst>
</file>

<file path=ppt/tags/tag3.xml><?xml version="1.0" encoding="utf-8"?>
<p:tagLst xmlns:p="http://schemas.openxmlformats.org/presentationml/2006/main">
  <p:tag name="PA" val="v5.2.9"/>
</p:tagLst>
</file>

<file path=ppt/tags/tag30.xml><?xml version="1.0" encoding="utf-8"?>
<p:tagLst xmlns:p="http://schemas.openxmlformats.org/presentationml/2006/main">
  <p:tag name="PA" val="v5.2.9"/>
</p:tagLst>
</file>

<file path=ppt/tags/tag31.xml><?xml version="1.0" encoding="utf-8"?>
<p:tagLst xmlns:p="http://schemas.openxmlformats.org/presentationml/2006/main">
  <p:tag name="PA" val="v5.2.9"/>
</p:tagLst>
</file>

<file path=ppt/tags/tag32.xml><?xml version="1.0" encoding="utf-8"?>
<p:tagLst xmlns:p="http://schemas.openxmlformats.org/presentationml/2006/main">
  <p:tag name="PA" val="v5.2.9"/>
</p:tagLst>
</file>

<file path=ppt/tags/tag33.xml><?xml version="1.0" encoding="utf-8"?>
<p:tagLst xmlns:p="http://schemas.openxmlformats.org/presentationml/2006/main">
  <p:tag name="PA" val="v5.2.9"/>
</p:tagLst>
</file>

<file path=ppt/tags/tag34.xml><?xml version="1.0" encoding="utf-8"?>
<p:tagLst xmlns:p="http://schemas.openxmlformats.org/presentationml/2006/main">
  <p:tag name="PA" val="v5.2.9"/>
</p:tagLst>
</file>

<file path=ppt/tags/tag35.xml><?xml version="1.0" encoding="utf-8"?>
<p:tagLst xmlns:p="http://schemas.openxmlformats.org/presentationml/2006/main">
  <p:tag name="PA" val="v5.2.9"/>
</p:tagLst>
</file>

<file path=ppt/tags/tag36.xml><?xml version="1.0" encoding="utf-8"?>
<p:tagLst xmlns:p="http://schemas.openxmlformats.org/presentationml/2006/main">
  <p:tag name="PA" val="v5.2.9"/>
</p:tagLst>
</file>

<file path=ppt/tags/tag37.xml><?xml version="1.0" encoding="utf-8"?>
<p:tagLst xmlns:p="http://schemas.openxmlformats.org/presentationml/2006/main">
  <p:tag name="PA" val="v5.2.9"/>
</p:tagLst>
</file>

<file path=ppt/tags/tag38.xml><?xml version="1.0" encoding="utf-8"?>
<p:tagLst xmlns:p="http://schemas.openxmlformats.org/presentationml/2006/main">
  <p:tag name="PA" val="v5.2.9"/>
</p:tagLst>
</file>

<file path=ppt/tags/tag39.xml><?xml version="1.0" encoding="utf-8"?>
<p:tagLst xmlns:p="http://schemas.openxmlformats.org/presentationml/2006/main">
  <p:tag name="PA" val="v5.2.9"/>
</p:tagLst>
</file>

<file path=ppt/tags/tag4.xml><?xml version="1.0" encoding="utf-8"?>
<p:tagLst xmlns:p="http://schemas.openxmlformats.org/presentationml/2006/main">
  <p:tag name="PA" val="v5.2.9"/>
</p:tagLst>
</file>

<file path=ppt/tags/tag40.xml><?xml version="1.0" encoding="utf-8"?>
<p:tagLst xmlns:p="http://schemas.openxmlformats.org/presentationml/2006/main">
  <p:tag name="PA" val="v5.2.9"/>
</p:tagLst>
</file>

<file path=ppt/tags/tag41.xml><?xml version="1.0" encoding="utf-8"?>
<p:tagLst xmlns:p="http://schemas.openxmlformats.org/presentationml/2006/main">
  <p:tag name="PA" val="v5.2.9"/>
</p:tagLst>
</file>

<file path=ppt/tags/tag42.xml><?xml version="1.0" encoding="utf-8"?>
<p:tagLst xmlns:p="http://schemas.openxmlformats.org/presentationml/2006/main">
  <p:tag name="PA" val="v5.2.9"/>
</p:tagLst>
</file>

<file path=ppt/tags/tag43.xml><?xml version="1.0" encoding="utf-8"?>
<p:tagLst xmlns:p="http://schemas.openxmlformats.org/presentationml/2006/main">
  <p:tag name="PA" val="v5.2.9"/>
</p:tagLst>
</file>

<file path=ppt/tags/tag44.xml><?xml version="1.0" encoding="utf-8"?>
<p:tagLst xmlns:p="http://schemas.openxmlformats.org/presentationml/2006/main">
  <p:tag name="PA" val="v5.2.9"/>
</p:tagLst>
</file>

<file path=ppt/tags/tag45.xml><?xml version="1.0" encoding="utf-8"?>
<p:tagLst xmlns:p="http://schemas.openxmlformats.org/presentationml/2006/main">
  <p:tag name="PA" val="v5.2.9"/>
</p:tagLst>
</file>

<file path=ppt/tags/tag46.xml><?xml version="1.0" encoding="utf-8"?>
<p:tagLst xmlns:p="http://schemas.openxmlformats.org/presentationml/2006/main">
  <p:tag name="PA" val="v5.2.9"/>
</p:tagLst>
</file>

<file path=ppt/tags/tag47.xml><?xml version="1.0" encoding="utf-8"?>
<p:tagLst xmlns:p="http://schemas.openxmlformats.org/presentationml/2006/main">
  <p:tag name="PA" val="v5.2.9"/>
</p:tagLst>
</file>

<file path=ppt/tags/tag48.xml><?xml version="1.0" encoding="utf-8"?>
<p:tagLst xmlns:p="http://schemas.openxmlformats.org/presentationml/2006/main">
  <p:tag name="PA" val="v5.2.9"/>
</p:tagLst>
</file>

<file path=ppt/tags/tag49.xml><?xml version="1.0" encoding="utf-8"?>
<p:tagLst xmlns:p="http://schemas.openxmlformats.org/presentationml/2006/main">
  <p:tag name="PA" val="v5.2.9"/>
</p:tagLst>
</file>

<file path=ppt/tags/tag5.xml><?xml version="1.0" encoding="utf-8"?>
<p:tagLst xmlns:p="http://schemas.openxmlformats.org/presentationml/2006/main">
  <p:tag name="PA" val="v5.2.9"/>
</p:tagLst>
</file>

<file path=ppt/tags/tag50.xml><?xml version="1.0" encoding="utf-8"?>
<p:tagLst xmlns:p="http://schemas.openxmlformats.org/presentationml/2006/main">
  <p:tag name="PA" val="v5.2.9"/>
</p:tagLst>
</file>

<file path=ppt/tags/tag51.xml><?xml version="1.0" encoding="utf-8"?>
<p:tagLst xmlns:p="http://schemas.openxmlformats.org/presentationml/2006/main">
  <p:tag name="PA" val="v5.2.9"/>
</p:tagLst>
</file>

<file path=ppt/tags/tag52.xml><?xml version="1.0" encoding="utf-8"?>
<p:tagLst xmlns:p="http://schemas.openxmlformats.org/presentationml/2006/main">
  <p:tag name="PA" val="v5.2.9"/>
</p:tagLst>
</file>

<file path=ppt/tags/tag53.xml><?xml version="1.0" encoding="utf-8"?>
<p:tagLst xmlns:p="http://schemas.openxmlformats.org/presentationml/2006/main">
  <p:tag name="PA" val="v5.2.9"/>
</p:tagLst>
</file>

<file path=ppt/tags/tag54.xml><?xml version="1.0" encoding="utf-8"?>
<p:tagLst xmlns:p="http://schemas.openxmlformats.org/presentationml/2006/main">
  <p:tag name="PA" val="v5.2.9"/>
</p:tagLst>
</file>

<file path=ppt/tags/tag55.xml><?xml version="1.0" encoding="utf-8"?>
<p:tagLst xmlns:p="http://schemas.openxmlformats.org/presentationml/2006/main">
  <p:tag name="PA" val="v5.2.9"/>
</p:tagLst>
</file>

<file path=ppt/tags/tag56.xml><?xml version="1.0" encoding="utf-8"?>
<p:tagLst xmlns:p="http://schemas.openxmlformats.org/presentationml/2006/main">
  <p:tag name="PA" val="v5.2.9"/>
</p:tagLst>
</file>

<file path=ppt/tags/tag57.xml><?xml version="1.0" encoding="utf-8"?>
<p:tagLst xmlns:p="http://schemas.openxmlformats.org/presentationml/2006/main">
  <p:tag name="PA" val="v5.2.9"/>
</p:tagLst>
</file>

<file path=ppt/tags/tag58.xml><?xml version="1.0" encoding="utf-8"?>
<p:tagLst xmlns:p="http://schemas.openxmlformats.org/presentationml/2006/main">
  <p:tag name="PA" val="v5.2.9"/>
</p:tagLst>
</file>

<file path=ppt/tags/tag59.xml><?xml version="1.0" encoding="utf-8"?>
<p:tagLst xmlns:p="http://schemas.openxmlformats.org/presentationml/2006/main">
  <p:tag name="PA" val="v5.2.9"/>
</p:tagLst>
</file>

<file path=ppt/tags/tag6.xml><?xml version="1.0" encoding="utf-8"?>
<p:tagLst xmlns:p="http://schemas.openxmlformats.org/presentationml/2006/main">
  <p:tag name="PA" val="v5.2.9"/>
</p:tagLst>
</file>

<file path=ppt/tags/tag60.xml><?xml version="1.0" encoding="utf-8"?>
<p:tagLst xmlns:p="http://schemas.openxmlformats.org/presentationml/2006/main">
  <p:tag name="PA" val="v5.2.9"/>
</p:tagLst>
</file>

<file path=ppt/tags/tag61.xml><?xml version="1.0" encoding="utf-8"?>
<p:tagLst xmlns:p="http://schemas.openxmlformats.org/presentationml/2006/main">
  <p:tag name="PA" val="v5.2.9"/>
</p:tagLst>
</file>

<file path=ppt/tags/tag62.xml><?xml version="1.0" encoding="utf-8"?>
<p:tagLst xmlns:p="http://schemas.openxmlformats.org/presentationml/2006/main">
  <p:tag name="PA" val="v5.2.9"/>
</p:tagLst>
</file>

<file path=ppt/tags/tag63.xml><?xml version="1.0" encoding="utf-8"?>
<p:tagLst xmlns:p="http://schemas.openxmlformats.org/presentationml/2006/main">
  <p:tag name="PA" val="v5.2.9"/>
</p:tagLst>
</file>

<file path=ppt/tags/tag64.xml><?xml version="1.0" encoding="utf-8"?>
<p:tagLst xmlns:p="http://schemas.openxmlformats.org/presentationml/2006/main">
  <p:tag name="PA" val="v5.2.9"/>
</p:tagLst>
</file>

<file path=ppt/tags/tag65.xml><?xml version="1.0" encoding="utf-8"?>
<p:tagLst xmlns:p="http://schemas.openxmlformats.org/presentationml/2006/main">
  <p:tag name="PA" val="v5.2.9"/>
</p:tagLst>
</file>

<file path=ppt/tags/tag66.xml><?xml version="1.0" encoding="utf-8"?>
<p:tagLst xmlns:p="http://schemas.openxmlformats.org/presentationml/2006/main">
  <p:tag name="PA" val="v5.2.9"/>
</p:tagLst>
</file>

<file path=ppt/tags/tag67.xml><?xml version="1.0" encoding="utf-8"?>
<p:tagLst xmlns:p="http://schemas.openxmlformats.org/presentationml/2006/main">
  <p:tag name="PA" val="v5.2.9"/>
</p:tagLst>
</file>

<file path=ppt/tags/tag68.xml><?xml version="1.0" encoding="utf-8"?>
<p:tagLst xmlns:p="http://schemas.openxmlformats.org/presentationml/2006/main">
  <p:tag name="PA" val="v5.2.9"/>
</p:tagLst>
</file>

<file path=ppt/tags/tag69.xml><?xml version="1.0" encoding="utf-8"?>
<p:tagLst xmlns:p="http://schemas.openxmlformats.org/presentationml/2006/main">
  <p:tag name="PA" val="v5.2.9"/>
</p:tagLst>
</file>

<file path=ppt/tags/tag7.xml><?xml version="1.0" encoding="utf-8"?>
<p:tagLst xmlns:p="http://schemas.openxmlformats.org/presentationml/2006/main">
  <p:tag name="PA" val="v5.2.9"/>
</p:tagLst>
</file>

<file path=ppt/tags/tag70.xml><?xml version="1.0" encoding="utf-8"?>
<p:tagLst xmlns:p="http://schemas.openxmlformats.org/presentationml/2006/main">
  <p:tag name="PA" val="v5.2.9"/>
</p:tagLst>
</file>

<file path=ppt/tags/tag71.xml><?xml version="1.0" encoding="utf-8"?>
<p:tagLst xmlns:p="http://schemas.openxmlformats.org/presentationml/2006/main">
  <p:tag name="PA" val="v5.2.9"/>
</p:tagLst>
</file>

<file path=ppt/tags/tag72.xml><?xml version="1.0" encoding="utf-8"?>
<p:tagLst xmlns:p="http://schemas.openxmlformats.org/presentationml/2006/main">
  <p:tag name="PA" val="v5.2.9"/>
</p:tagLst>
</file>

<file path=ppt/tags/tag73.xml><?xml version="1.0" encoding="utf-8"?>
<p:tagLst xmlns:p="http://schemas.openxmlformats.org/presentationml/2006/main">
  <p:tag name="PA" val="v5.2.9"/>
</p:tagLst>
</file>

<file path=ppt/tags/tag74.xml><?xml version="1.0" encoding="utf-8"?>
<p:tagLst xmlns:p="http://schemas.openxmlformats.org/presentationml/2006/main">
  <p:tag name="PA" val="v5.2.9"/>
</p:tagLst>
</file>

<file path=ppt/tags/tag75.xml><?xml version="1.0" encoding="utf-8"?>
<p:tagLst xmlns:p="http://schemas.openxmlformats.org/presentationml/2006/main">
  <p:tag name="PA" val="v5.2.9"/>
</p:tagLst>
</file>

<file path=ppt/tags/tag76.xml><?xml version="1.0" encoding="utf-8"?>
<p:tagLst xmlns:p="http://schemas.openxmlformats.org/presentationml/2006/main">
  <p:tag name="PA" val="v5.2.9"/>
</p:tagLst>
</file>

<file path=ppt/tags/tag77.xml><?xml version="1.0" encoding="utf-8"?>
<p:tagLst xmlns:p="http://schemas.openxmlformats.org/presentationml/2006/main">
  <p:tag name="PA" val="v5.2.9"/>
</p:tagLst>
</file>

<file path=ppt/tags/tag78.xml><?xml version="1.0" encoding="utf-8"?>
<p:tagLst xmlns:p="http://schemas.openxmlformats.org/presentationml/2006/main">
  <p:tag name="PA" val="v5.2.9"/>
</p:tagLst>
</file>

<file path=ppt/tags/tag79.xml><?xml version="1.0" encoding="utf-8"?>
<p:tagLst xmlns:p="http://schemas.openxmlformats.org/presentationml/2006/main">
  <p:tag name="PA" val="v5.2.9"/>
</p:tagLst>
</file>

<file path=ppt/tags/tag8.xml><?xml version="1.0" encoding="utf-8"?>
<p:tagLst xmlns:p="http://schemas.openxmlformats.org/presentationml/2006/main">
  <p:tag name="PA" val="v5.2.9"/>
</p:tagLst>
</file>

<file path=ppt/tags/tag80.xml><?xml version="1.0" encoding="utf-8"?>
<p:tagLst xmlns:p="http://schemas.openxmlformats.org/presentationml/2006/main">
  <p:tag name="PA" val="v5.2.9"/>
</p:tagLst>
</file>

<file path=ppt/tags/tag81.xml><?xml version="1.0" encoding="utf-8"?>
<p:tagLst xmlns:p="http://schemas.openxmlformats.org/presentationml/2006/main">
  <p:tag name="PA" val="v5.2.9"/>
</p:tagLst>
</file>

<file path=ppt/tags/tag82.xml><?xml version="1.0" encoding="utf-8"?>
<p:tagLst xmlns:p="http://schemas.openxmlformats.org/presentationml/2006/main">
  <p:tag name="PA" val="v5.2.9"/>
</p:tagLst>
</file>

<file path=ppt/tags/tag83.xml><?xml version="1.0" encoding="utf-8"?>
<p:tagLst xmlns:p="http://schemas.openxmlformats.org/presentationml/2006/main">
  <p:tag name="PA" val="v5.2.9"/>
</p:tagLst>
</file>

<file path=ppt/tags/tag84.xml><?xml version="1.0" encoding="utf-8"?>
<p:tagLst xmlns:p="http://schemas.openxmlformats.org/presentationml/2006/main">
  <p:tag name="PA" val="v5.2.9"/>
</p:tagLst>
</file>

<file path=ppt/tags/tag85.xml><?xml version="1.0" encoding="utf-8"?>
<p:tagLst xmlns:p="http://schemas.openxmlformats.org/presentationml/2006/main">
  <p:tag name="PA" val="v5.2.9"/>
</p:tagLst>
</file>

<file path=ppt/tags/tag86.xml><?xml version="1.0" encoding="utf-8"?>
<p:tagLst xmlns:p="http://schemas.openxmlformats.org/presentationml/2006/main">
  <p:tag name="PA" val="v5.2.9"/>
</p:tagLst>
</file>

<file path=ppt/tags/tag87.xml><?xml version="1.0" encoding="utf-8"?>
<p:tagLst xmlns:p="http://schemas.openxmlformats.org/presentationml/2006/main">
  <p:tag name="PA" val="v5.2.9"/>
</p:tagLst>
</file>

<file path=ppt/tags/tag88.xml><?xml version="1.0" encoding="utf-8"?>
<p:tagLst xmlns:p="http://schemas.openxmlformats.org/presentationml/2006/main">
  <p:tag name="PA" val="v5.2.9"/>
</p:tagLst>
</file>

<file path=ppt/tags/tag89.xml><?xml version="1.0" encoding="utf-8"?>
<p:tagLst xmlns:p="http://schemas.openxmlformats.org/presentationml/2006/main">
  <p:tag name="PA" val="v5.2.9"/>
</p:tagLst>
</file>

<file path=ppt/tags/tag9.xml><?xml version="1.0" encoding="utf-8"?>
<p:tagLst xmlns:p="http://schemas.openxmlformats.org/presentationml/2006/main">
  <p:tag name="PA" val="v5.2.9"/>
</p:tagLst>
</file>

<file path=ppt/tags/tag90.xml><?xml version="1.0" encoding="utf-8"?>
<p:tagLst xmlns:p="http://schemas.openxmlformats.org/presentationml/2006/main">
  <p:tag name="PA" val="v5.2.9"/>
</p:tagLst>
</file>

<file path=ppt/tags/tag91.xml><?xml version="1.0" encoding="utf-8"?>
<p:tagLst xmlns:p="http://schemas.openxmlformats.org/presentationml/2006/main">
  <p:tag name="PA" val="v5.2.9"/>
</p:tagLst>
</file>

<file path=ppt/tags/tag92.xml><?xml version="1.0" encoding="utf-8"?>
<p:tagLst xmlns:p="http://schemas.openxmlformats.org/presentationml/2006/main">
  <p:tag name="PA" val="v5.2.9"/>
</p:tagLst>
</file>

<file path=ppt/tags/tag93.xml><?xml version="1.0" encoding="utf-8"?>
<p:tagLst xmlns:p="http://schemas.openxmlformats.org/presentationml/2006/main">
  <p:tag name="PA" val="v5.2.9"/>
</p:tagLst>
</file>

<file path=ppt/tags/tag94.xml><?xml version="1.0" encoding="utf-8"?>
<p:tagLst xmlns:p="http://schemas.openxmlformats.org/presentationml/2006/main">
  <p:tag name="PA" val="v5.2.9"/>
</p:tagLst>
</file>

<file path=ppt/tags/tag95.xml><?xml version="1.0" encoding="utf-8"?>
<p:tagLst xmlns:p="http://schemas.openxmlformats.org/presentationml/2006/main">
  <p:tag name="PA" val="v5.2.9"/>
</p:tagLst>
</file>

<file path=ppt/tags/tag96.xml><?xml version="1.0" encoding="utf-8"?>
<p:tagLst xmlns:p="http://schemas.openxmlformats.org/presentationml/2006/main">
  <p:tag name="PA" val="v5.2.9"/>
</p:tagLst>
</file>

<file path=ppt/tags/tag97.xml><?xml version="1.0" encoding="utf-8"?>
<p:tagLst xmlns:p="http://schemas.openxmlformats.org/presentationml/2006/main">
  <p:tag name="PA" val="v5.2.9"/>
</p:tagLst>
</file>

<file path=ppt/tags/tag98.xml><?xml version="1.0" encoding="utf-8"?>
<p:tagLst xmlns:p="http://schemas.openxmlformats.org/presentationml/2006/main">
  <p:tag name="PA" val="v5.2.9"/>
</p:tagLst>
</file>

<file path=ppt/tags/tag99.xml><?xml version="1.0" encoding="utf-8"?>
<p:tagLst xmlns:p="http://schemas.openxmlformats.org/presentationml/2006/main">
  <p:tag name="PA" val="v5.2.9"/>
</p:tagLst>
</file>

<file path=ppt/theme/theme1.xml><?xml version="1.0" encoding="utf-8"?>
<a:theme xmlns:a="http://schemas.openxmlformats.org/drawingml/2006/main" name="Office 主题​​">
  <a:themeElements>
    <a:clrScheme name="自定义 11">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自定义 5">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758</Words>
  <Application>WPS 演示</Application>
  <PresentationFormat>宽屏</PresentationFormat>
  <Paragraphs>63</Paragraphs>
  <Slides>7</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7</vt:i4>
      </vt:variant>
    </vt:vector>
  </HeadingPairs>
  <TitlesOfParts>
    <vt:vector size="22" baseType="lpstr">
      <vt:lpstr>Arial</vt:lpstr>
      <vt:lpstr>宋体</vt:lpstr>
      <vt:lpstr>Wingdings</vt:lpstr>
      <vt:lpstr>微软雅黑</vt:lpstr>
      <vt:lpstr>方正粗黑宋简体</vt:lpstr>
      <vt:lpstr>思源黑体 CN Normal</vt:lpstr>
      <vt:lpstr>黑体</vt:lpstr>
      <vt:lpstr>Times New Roman</vt:lpstr>
      <vt:lpstr>等线</vt:lpstr>
      <vt:lpstr>Impact</vt:lpstr>
      <vt:lpstr>思源黑体 CN Regular</vt:lpstr>
      <vt:lpstr>Gill Sans</vt:lpstr>
      <vt:lpstr>Arial Unicode MS</vt:lpstr>
      <vt:lpstr>Gill Sans MT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Gentle.</cp:lastModifiedBy>
  <cp:revision>67</cp:revision>
  <dcterms:created xsi:type="dcterms:W3CDTF">2018-04-18T06:17:00Z</dcterms:created>
  <dcterms:modified xsi:type="dcterms:W3CDTF">2020-04-14T02:27:57Z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2052-11.1.0.8567</vt:lpwstr>
  </property>
</Properties>
</file>